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7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18425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What’s he like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 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Match and say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92823"/>
            <a:ext cx="534473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选择正确答案。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994287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A.shy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B.clever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C.polite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D.hard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-working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867841"/>
            <a:ext cx="10807700" cy="152437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39737" y="39405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009997" y="394050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168517" y="394050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336869" y="394050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96851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判断句子正误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1.Peter: Do you know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Smith?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Bill: Yes. He’s our new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teacher and he’s strict.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Smith is kind.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2.Mike: Where is 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She’s in the kitchen. She likes helping her mum.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helpful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485" y="279375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2989" y="456796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165591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3.Oliver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How old is your brother?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Lucy: He’s three years old but he can speak Chinese and English.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)Lucy’s brother is clever.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2989" y="348008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91407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729855"/>
            <a:ext cx="108077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三、阅读短文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判断正误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正确的写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错误的写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Hi, I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Mike. I have some new friends. Amy is a hard-working girl. Sarah is helpful. She can clean our classroom. Zhang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likes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He is clever. Tom is a friendly boy. I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tall and strong. But I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a little shy.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)1.Amy is hard-working.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)2.Sarah can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clean the classroom.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)3.Zhang </a:t>
            </a:r>
            <a:r>
              <a:rPr lang="en-US" altLang="zh-CN" sz="30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clever.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)4.Tom is a strict boy.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)5.Mike and Tom are friends.</a:t>
            </a:r>
            <a:endParaRPr lang="zh-CN" altLang="zh-CN" sz="3000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6257" y="35281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36257" y="408133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36257" y="462624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36257" y="5179457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6257" y="572797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125</TotalTime>
  <Words>186</Words>
  <Application>Microsoft Office PowerPoint</Application>
  <PresentationFormat>自定义</PresentationFormat>
  <Paragraphs>45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15</cp:revision>
  <dcterms:created xsi:type="dcterms:W3CDTF">2020-08-31T00:26:23Z</dcterms:created>
  <dcterms:modified xsi:type="dcterms:W3CDTF">2025-08-07T01:06:51Z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