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31" r:id="rId3"/>
    <p:sldId id="736" r:id="rId4"/>
    <p:sldId id="744" r:id="rId5"/>
    <p:sldId id="737" r:id="rId6"/>
    <p:sldId id="745" r:id="rId7"/>
    <p:sldId id="746" r:id="rId8"/>
    <p:sldId id="738" r:id="rId9"/>
    <p:sldId id="739" r:id="rId10"/>
    <p:sldId id="747" r:id="rId11"/>
    <p:sldId id="740" r:id="rId12"/>
    <p:sldId id="748" r:id="rId13"/>
    <p:sldId id="741" r:id="rId14"/>
    <p:sldId id="742" r:id="rId15"/>
    <p:sldId id="749" r:id="rId16"/>
    <p:sldId id="750" r:id="rId17"/>
    <p:sldId id="743" r:id="rId18"/>
    <p:sldId id="751" r:id="rId19"/>
    <p:sldId id="735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1980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第二单元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Come and look at my schedule. We have PE, English,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and art on Mondays. On Tuesdays, we have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Chinese, computer and science. On Wednesdays, we have English, Chinese,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and music. On Thursdays, we have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PE, Chinese and science. Today is Friday. We have Chinese, art, music and computer. I like Fridays.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78356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给下列图片标上序号。读两遍。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5EG29.eps" descr="id:214748847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72670"/>
            <a:ext cx="10807700" cy="22795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76563" y="429071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649957" y="429071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525349" y="429071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970437" y="429071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0454573" y="429071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1.read books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2.watch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3.go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 school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4.do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5.play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1610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00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What do we have today?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We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art.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Well,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1477" y="2058463"/>
            <a:ext cx="2191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Wednesday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77709" y="3262837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Chinese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8949" y="3262837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maths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30709" y="3840444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maths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2.W: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do you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about you?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W: I often wash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Great! You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W: Thank you.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7529" y="1560954"/>
            <a:ext cx="2201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 Sundays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01480" y="2157938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57262" y="2157937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homework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51683" y="2734809"/>
            <a:ext cx="1393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clothes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51601" y="3306916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helpful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Wednesday today.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What do we have today?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We have Chinese,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and art.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Well, I don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5251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2.W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What do you do on Sundays?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 I often do my homework. What about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 I often wash my clothes.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 Great! You are helpful.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 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823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在表格相应的位置打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。读三遍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67109"/>
            <a:ext cx="10807700" cy="441885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999507" y="314841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698861" y="3148415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878223" y="382224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800109" y="382224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878223" y="4531596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937501" y="4531596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999507" y="521331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937501" y="5218104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28970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Good morning, Sarah. What do you often do on the weekend?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 often read books and do homework. How about you, 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 often watch TV and wash my clothes. Do you play sports on the weekend, Mike?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baseline="-25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Yes, I often play football and watch TV. And you, Oliver?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baseline="-25000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 often play football and read books.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9214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选择你所听到的单词。读两遍。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)1.A.sea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)2.A.meet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C.feed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)3.A.meat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B.beef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C.peach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)4.A.read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B.see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)5.A.teacher 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B.feet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C.seat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88731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1.tea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2.feed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3.meat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4.he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5.seat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989" y="196683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25519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31417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373652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43123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给下列图片标上序号。读两遍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25EG28.eps" descr="id:214748843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37119"/>
            <a:ext cx="10807700" cy="236586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43011" y="4051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064061" y="4051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011461" y="4051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57915" y="4051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0143693" y="4051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love music.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2.We have PE on Fridays.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Sunday.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4.Mr White is our English teacher. He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funny.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5.We have Chinese, art and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today.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90186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)1.We have Chinese,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music and art on Mondays.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)2.We have a PE class on Mondays.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)3.Today is Wednesday.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)4.Mr White has music on Thursdays.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)5.We go to school from Monday to Friday.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975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3948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8465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7945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15530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1.We have Chinese,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music and science on Mondays. I like music!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2.Tomorrow is Monday. We have PE.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What day is tomorrow?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Wednesday.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4.W: What do you have on Thursdays,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White?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Oh, we have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and computer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460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30398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5.W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Do you go to school from Monday to Friday?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 Yes, we do.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280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把课程表补充完整。读三遍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745111"/>
              </p:ext>
            </p:extLst>
          </p:nvPr>
        </p:nvGraphicFramePr>
        <p:xfrm>
          <a:off x="361950" y="1862103"/>
          <a:ext cx="10807700" cy="44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3826154" imgH="1570128" progId="Word.Document.12">
                  <p:embed/>
                </p:oleObj>
              </mc:Choice>
              <mc:Fallback>
                <p:oleObj name="文档" r:id="rId3" imgW="3826154" imgH="1570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862103"/>
                        <a:ext cx="10807700" cy="44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24117" y="4156527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English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64693" y="2942223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maths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58100" y="4156527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Chinese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489229" y="4156527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577461" y="4158905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25748"/>
              </p:ext>
            </p:extLst>
          </p:nvPr>
        </p:nvGraphicFramePr>
        <p:xfrm>
          <a:off x="361950" y="1648189"/>
          <a:ext cx="10807700" cy="396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3" imgW="3826154" imgH="1404813" progId="Word.Document.12">
                  <p:embed/>
                </p:oleObj>
              </mc:Choice>
              <mc:Fallback>
                <p:oleObj name="文档" r:id="rId3" imgW="3826154" imgH="14048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648189"/>
                        <a:ext cx="10807700" cy="396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664693" y="3498623"/>
            <a:ext cx="1417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science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73405" y="3498623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computer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91</TotalTime>
  <Words>524</Words>
  <Application>Microsoft Office PowerPoint</Application>
  <PresentationFormat>自定义</PresentationFormat>
  <Paragraphs>117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29</cp:revision>
  <dcterms:created xsi:type="dcterms:W3CDTF">2020-08-31T00:26:23Z</dcterms:created>
  <dcterms:modified xsi:type="dcterms:W3CDTF">2025-08-07T01:42:20Z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