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732" r:id="rId3"/>
    <p:sldId id="737" r:id="rId4"/>
    <p:sldId id="736" r:id="rId5"/>
    <p:sldId id="740" r:id="rId6"/>
    <p:sldId id="743" r:id="rId7"/>
    <p:sldId id="744" r:id="rId8"/>
    <p:sldId id="738" r:id="rId9"/>
    <p:sldId id="733" r:id="rId10"/>
    <p:sldId id="739" r:id="rId11"/>
    <p:sldId id="735" r:id="rId12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11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21285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audio" Target="../media/audio1.wav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10" action="ppaction://hlinksldjump" highlightClick="1">
              <a:snd r:embed="rId11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89" r:id="rId4"/>
    <p:sldLayoutId id="2147483690" r:id="rId5"/>
    <p:sldLayoutId id="2147483691" r:id="rId6"/>
    <p:sldLayoutId id="2147483692" r:id="rId7"/>
    <p:sldLayoutId id="2147483694" r:id="rId8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Recycle 1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361950" y="853991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1.I have bananas,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,beef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and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 Mondays.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2.I have milk on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and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3.I have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,milk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and ice cream on Fridays.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4.I have salad and juice on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and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5.I have rice, carrots,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and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 Wednesdays.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93517" y="883487"/>
            <a:ext cx="16433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potatoes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395837" y="905529"/>
            <a:ext cx="9813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milk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682637" y="2069416"/>
            <a:ext cx="18036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Mondays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936013" y="2069416"/>
            <a:ext cx="15295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Fridays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2246137" y="2654191"/>
            <a:ext cx="17572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tomatoes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971511" y="2654190"/>
            <a:ext cx="15295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chicken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5256981" y="3820454"/>
            <a:ext cx="17900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Tuesdays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8080651" y="3810621"/>
            <a:ext cx="20553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Thursdays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4590485" y="4397773"/>
            <a:ext cx="15536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oranges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8258485" y="4415061"/>
            <a:ext cx="7088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tea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1055582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873655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一、读一读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将下列单词按画线部分的发音归类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1582542"/>
            <a:ext cx="10807700" cy="121764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sunn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ee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prett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yell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ow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ea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fl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ow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er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sn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ow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ow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ee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wind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wind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ow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ow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2906359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1.t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ea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2.cand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3.sl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ow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4.d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ow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_____________________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88629" y="2963008"/>
            <a:ext cx="27879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beef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</a:rPr>
              <a:t>eat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</a:rPr>
              <a:t>see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068965" y="3534350"/>
            <a:ext cx="41911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sunny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</a:rPr>
              <a:t>pretty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</a:rPr>
              <a:t>windy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874650" y="4128957"/>
            <a:ext cx="43813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yellow    snow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</a:rPr>
              <a:t>window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098366" y="4723564"/>
            <a:ext cx="3539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flower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</a:rPr>
              <a:t>cow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</a:rPr>
              <a:t>how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二、读一读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给下列单词或短语归类。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407207"/>
            <a:ext cx="10807700" cy="180857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watch TV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clever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shy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wash clothes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sandwich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strict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Friday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hamburger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salad    Tuesday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Wednesday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do homework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Saturday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3286301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1.kind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2.read a book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________________________________________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3.Monday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_________________________________________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4.ice cream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______________________________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72605" y="3330325"/>
            <a:ext cx="35637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clever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</a:rPr>
              <a:t>shy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</a:rPr>
              <a:t>strict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169345" y="3932218"/>
            <a:ext cx="72722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watch TV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</a:rPr>
              <a:t>wash clothes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</a:rPr>
              <a:t>do homework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521273" y="4504497"/>
            <a:ext cx="77762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Friday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</a:rPr>
              <a:t>Tuesday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</a:rPr>
              <a:t>Wednesday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</a:rPr>
              <a:t>Saturday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663847" y="5064914"/>
            <a:ext cx="55451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sandwich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</a:rPr>
              <a:t>hamburger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</a:rPr>
              <a:t>salad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085367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945663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)1.What would you like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eat?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A.to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B.too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C.for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)2.Tomatoes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my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food.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A.is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B.are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C.am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)3.Look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that picture. It’s beautiful.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A.in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B.at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C.on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2989" y="158825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276004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2989" y="394194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727919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)4.I have two reading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 Fridays.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A.class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class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C.classes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)5.What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class?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A.you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B.he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C.your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180031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296546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644773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78343"/>
            <a:ext cx="504657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四、阅读短文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选词填空。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710767"/>
            <a:ext cx="10807700" cy="62671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beef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potatoes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healthy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pears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Saturday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2447999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Today is 1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We have potatoes, beef and rice for lunch. 2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are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my mother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food. 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is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my 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4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After lunch, we have some 5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re our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fruit. 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66853" y="2489705"/>
            <a:ext cx="18020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Saturday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757653" y="3096522"/>
            <a:ext cx="1665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Potatoes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76877" y="3683675"/>
            <a:ext cx="9605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Beef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983453" y="3683675"/>
            <a:ext cx="14830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healthy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732295" y="4239488"/>
            <a:ext cx="11432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pears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747565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01647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判断下列句子与图片是否相符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相符的写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“T”,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不相符的写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“F”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)1.Mr Brown is thin.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)2.I have a hamburger and some water for breakfast.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2485" y="2621511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82653" y="378665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pic>
        <p:nvPicPr>
          <p:cNvPr id="10" name="25EG40.eps" descr="id:214748898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103133" y="1922985"/>
            <a:ext cx="693362" cy="1833135"/>
          </a:xfrm>
          <a:prstGeom prst="rect">
            <a:avLst/>
          </a:prstGeom>
        </p:spPr>
      </p:pic>
      <p:pic>
        <p:nvPicPr>
          <p:cNvPr id="12" name="25EG41.eps" descr="id:214748899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61950" y="4439566"/>
            <a:ext cx="2654282" cy="1392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5526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68667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)3.I often play computer games.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)4.It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Friday. We have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and PE.I like Fridays.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)5.I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 like chicken, grapes and vegetables.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62989" y="1241431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82653" y="241752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82653" y="475123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pic>
        <p:nvPicPr>
          <p:cNvPr id="13" name="TE5KRG105.eps" descr="id:214748913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027684" y="729639"/>
            <a:ext cx="1389539" cy="1440160"/>
          </a:xfrm>
          <a:prstGeom prst="rect">
            <a:avLst/>
          </a:prstGeom>
        </p:spPr>
      </p:pic>
      <p:pic>
        <p:nvPicPr>
          <p:cNvPr id="10" name="25EG42.eps" descr="id:214748901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463407" y="3021349"/>
            <a:ext cx="1864094" cy="1619227"/>
          </a:xfrm>
          <a:prstGeom prst="rect">
            <a:avLst/>
          </a:prstGeom>
        </p:spPr>
      </p:pic>
      <p:pic>
        <p:nvPicPr>
          <p:cNvPr id="11" name="25EG43.eps" descr="id:2147489017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55877" y="4029202"/>
            <a:ext cx="1939082" cy="1846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01428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60183"/>
            <a:ext cx="483016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六、根据表格完成句子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006563640"/>
              </p:ext>
            </p:extLst>
          </p:nvPr>
        </p:nvGraphicFramePr>
        <p:xfrm>
          <a:off x="361950" y="1852271"/>
          <a:ext cx="10807699" cy="2926080"/>
        </p:xfrm>
        <a:graphic>
          <a:graphicData uri="http://schemas.openxmlformats.org/drawingml/2006/table">
            <a:tbl>
              <a:tblPr firstRow="1" firstCol="1" bandRow="1"/>
              <a:tblGrid>
                <a:gridCol w="1945386"/>
                <a:gridCol w="1943224"/>
                <a:gridCol w="2654371"/>
                <a:gridCol w="2161540"/>
                <a:gridCol w="2103178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Monday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Tuesday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Wednesday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Thursday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Friday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bananas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chicken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rice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bread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tomatoes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potatoes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salad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carrots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juice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chicken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beef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pears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oranges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salad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milk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milk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juice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tea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eggs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ice cream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33</TotalTime>
  <Words>217</Words>
  <Application>Microsoft Office PowerPoint</Application>
  <PresentationFormat>自定义</PresentationFormat>
  <Paragraphs>107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28</cp:revision>
  <dcterms:created xsi:type="dcterms:W3CDTF">2020-08-31T00:26:23Z</dcterms:created>
  <dcterms:modified xsi:type="dcterms:W3CDTF">2025-08-07T02:04:57Z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