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44287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week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02457"/>
            <a:ext cx="10807700" cy="6245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一、将学科单词与对应的图片连线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25EG21.eps" descr="id:214748811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1949" y="1837671"/>
            <a:ext cx="10807699" cy="3304119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1123029" y="2274824"/>
            <a:ext cx="8568952" cy="211739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960837" y="2274824"/>
            <a:ext cx="2736304" cy="211739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153989" y="2265175"/>
            <a:ext cx="4924664" cy="17338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5368317" y="2284839"/>
            <a:ext cx="5068680" cy="181934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8813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)1.I have a cooking class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your grandma!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A.to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B.with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C.and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)2.What do you have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Thursdays?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A.on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C.at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)3.We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English,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and science on Thursdays.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A.have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B.has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64690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80554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99368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选择合适的句子补全对话。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 What do you have on Wednesdays?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Chen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1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 Oh, I love English. Who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your English teacher?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Chen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2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 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he like? 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Chen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3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 Is he strict? 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Chen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4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473005" y="3135595"/>
            <a:ext cx="5112568" cy="304698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A.Mr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Zhao. 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sometimes.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 have English, science and Chinese. 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D.He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tall and young.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6970" y="195377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36970" y="312416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36970" y="429454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236970" y="547935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9</TotalTime>
  <Words>95</Words>
  <Application>Microsoft Office PowerPoint</Application>
  <PresentationFormat>自定义</PresentationFormat>
  <Paragraphs>35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13</cp:revision>
  <dcterms:created xsi:type="dcterms:W3CDTF">2020-08-31T00:26:23Z</dcterms:created>
  <dcterms:modified xsi:type="dcterms:W3CDTF">2025-08-07T01:18:02Z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