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3453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week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一、在横线上填上合适的单词。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1.bath+room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2.story+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storybook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3.black+board=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4.week+end=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book=notebook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schoolbag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2725" y="1652727"/>
            <a:ext cx="1908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bathroom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1973" y="2237502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book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02597" y="2822277"/>
            <a:ext cx="21900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blackboard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26374" y="3407052"/>
            <a:ext cx="171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weekend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84917" y="3988778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note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3731" y="4583385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school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07077" y="4563721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bag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7.Sun+day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8.basket+ball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room=bedroom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10.class+room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6533" y="1695239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Sunday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05069" y="2292223"/>
            <a:ext cx="1984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basketball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5198" y="2886830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58917" y="3454973"/>
            <a:ext cx="1934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classroom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49" y="729639"/>
            <a:ext cx="11015711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 Mondays?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often draw pictures.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A.do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you have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B.do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you do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C.do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)2.—Do you often do homework on Sundays?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often go to the park.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not.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 usually read books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play football on Saturdays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B.with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C.for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678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426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89767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606608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三、选择正确的短语完成句子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596247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new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football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ruler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box of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crayons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D.some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notebooks and pencils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91394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1.We have English on Mondays and Wednesdays. I need 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2.We have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on Tuesdays. 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3.We have art on Thursdays. 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4.We have PE on Fridays. I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2525" y="35576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45841" y="41427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22365" y="47275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31311" y="53177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63</TotalTime>
  <Words>93</Words>
  <Application>Microsoft Office PowerPoint</Application>
  <PresentationFormat>自定义</PresentationFormat>
  <Paragraphs>59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2025-08-07T01:39:38Z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