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70247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What’s he like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Read and write &amp; Let’s check &amp; Let’s wrap it up</a:t>
            </a:r>
            <a:endParaRPr lang="zh-CN" altLang="en-US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一、选词填空。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helpful.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funny.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3.She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kind.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old.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5.It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small.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join you?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21ERG11.eps" descr="id:214748815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898" y="1545759"/>
            <a:ext cx="7381805" cy="74843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709253" y="2524484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am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284989" y="312141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284989" y="370050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579070" y="4287510"/>
            <a:ext cx="747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068965" y="487576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608052" y="5461266"/>
            <a:ext cx="3449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9234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)1.He is very helpful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home.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B.in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)2.He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Chinese and English.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A.speak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B.speaks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C.say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me finish my homework.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A.making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B.make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C.makes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2821" y="16460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72821" y="280576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72821" y="400852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657631"/>
            <a:ext cx="10807700" cy="55792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三、阅读对话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选出文中描写的老师。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Linda: We will have a new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teacher.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 Really? Who will be our new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teacher?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Linda: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White.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 What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she like?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Linda: She is young, and she has long black hair.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 Is she kind?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Linda: Yes, she is.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 Cool!</a:t>
            </a:r>
            <a:b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White is </a:t>
            </a:r>
            <a:r>
              <a:rPr lang="zh-CN" altLang="zh-CN" sz="3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000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8373" y="560331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2117" y="1214031"/>
            <a:ext cx="2290414" cy="370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157</TotalTime>
  <Words>68</Words>
  <Application>Microsoft Office PowerPoint</Application>
  <PresentationFormat>自定义</PresentationFormat>
  <Paragraphs>42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18</cp:revision>
  <dcterms:created xsi:type="dcterms:W3CDTF">2020-08-31T00:26:23Z</dcterms:created>
  <dcterms:modified xsi:type="dcterms:W3CDTF">2025-08-07T01:08:31Z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