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731" r:id="rId3"/>
    <p:sldId id="732" r:id="rId4"/>
    <p:sldId id="737" r:id="rId5"/>
    <p:sldId id="736" r:id="rId6"/>
    <p:sldId id="738" r:id="rId7"/>
    <p:sldId id="733" r:id="rId8"/>
    <p:sldId id="739" r:id="rId9"/>
    <p:sldId id="735" r:id="rId1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247036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audio" Target="../media/audio1.wav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10" action="ppaction://hlinksldjump" highlightClick="1">
              <a:snd r:embed="rId11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89" r:id="rId4"/>
    <p:sldLayoutId id="2147483690" r:id="rId5"/>
    <p:sldLayoutId id="2147483691" r:id="rId6"/>
    <p:sldLayoutId id="2147483692" r:id="rId7"/>
    <p:sldLayoutId id="2147483694" r:id="rId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3.xml"/><Relationship Id="rId5" Type="http://schemas.openxmlformats.org/officeDocument/2006/relationships/slide" Target="slide3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3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What would you like? </a:t>
            </a:r>
            <a:endParaRPr lang="en-US" altLang="zh-CN" sz="4400" dirty="0" smtClean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learn &amp; Look, write and say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986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54638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9681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60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457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63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151855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一、读一读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连一连。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Healthy, healthy, vegetables are healthy. 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Delicious, delicious, beef is delicious. 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Sweet, sweet, the apple is sweet. 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Fresh, fresh, the tomato is fresh. 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Tasty, tasty, bread is tasty.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5EG35.eps" descr="id:2147488781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27919"/>
            <a:ext cx="10807700" cy="2307586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1532968" y="2739849"/>
            <a:ext cx="3992381" cy="84184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960837" y="2775583"/>
            <a:ext cx="5832648" cy="82228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3672806" y="2702457"/>
            <a:ext cx="1852543" cy="87664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1368549" y="2699862"/>
            <a:ext cx="6286404" cy="86770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7942871" y="2477573"/>
            <a:ext cx="2138532" cy="11041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085367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132191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二、读对话或句子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选择相应的图片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将其序号填入题前括号里。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)1.—What’s your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food?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—Fish.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2989" y="238548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pic>
        <p:nvPicPr>
          <p:cNvPr id="6" name="25EG36.eps" descr="id:2147488795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3259751"/>
            <a:ext cx="10807700" cy="1500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636247"/>
            <a:ext cx="395230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)2.They’re hot.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2989" y="171808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pic>
        <p:nvPicPr>
          <p:cNvPr id="5" name="TE5KRG96.eps" descr="id:2147488802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634527"/>
            <a:ext cx="10807700" cy="1414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01428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893319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三、读一读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选择合适的句子补全对话。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A: Hello, Zhang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Peng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 1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B: Yes, I am. 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A: 2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B: I have lunch at school. 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A: 3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B: I’d like some beef and green beans.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A: 4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56795" y="153155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046117" y="270632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E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046117" y="387799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046117" y="504966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22967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B: I like hamburgers. 5.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A: I don’t like hamburgers. They are not healthy. I like vegetables.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717589"/>
            <a:ext cx="10807700" cy="299043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A.What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your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food? </a:t>
            </a:r>
            <a:b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B.Are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you hungry? </a:t>
            </a:r>
            <a:b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C.What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about you? </a:t>
            </a:r>
            <a:b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D.What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would you like for lunch? </a:t>
            </a:r>
            <a:b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E.Where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do you have lunch?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52925" y="88229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0555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74</TotalTime>
  <Words>102</Words>
  <Application>Microsoft Office PowerPoint</Application>
  <PresentationFormat>自定义</PresentationFormat>
  <Paragraphs>33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17</cp:revision>
  <dcterms:created xsi:type="dcterms:W3CDTF">2020-08-31T00:26:23Z</dcterms:created>
  <dcterms:modified xsi:type="dcterms:W3CDTF">2025-08-07T01:56:07Z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