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46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72777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</a:t>
            </a:r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506077"/>
              </p:ext>
            </p:extLst>
          </p:nvPr>
        </p:nvGraphicFramePr>
        <p:xfrm>
          <a:off x="461963" y="2414228"/>
          <a:ext cx="1079500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文档" r:id="rId3" imgW="3826154" imgH="652273" progId="Word.Document.12">
                  <p:embed/>
                </p:oleObj>
              </mc:Choice>
              <mc:Fallback>
                <p:oleObj name="文档" r:id="rId3" imgW="3826154" imgH="6522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963" y="2414228"/>
                        <a:ext cx="10795000" cy="183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1950" y="151189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3.What’s on the desk?(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翻译成中文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138605"/>
            <a:ext cx="286168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桌子上是什么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698944"/>
            <a:ext cx="509421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There is a bike in the room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判断下列句子正误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)1.There is a plant near the window.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)2.There is a photo on the floor.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)3.There is a clock on the wall.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)4.There is a chair under the bed.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)5.There is a computer on the desk.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181210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239721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29870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58179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415764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pic>
        <p:nvPicPr>
          <p:cNvPr id="10" name="25EG58.eps" descr="id:21474896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561237" y="2379294"/>
            <a:ext cx="3608923" cy="206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204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87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完成下列句子。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Hello!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Xiao Yu.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a pretty girl. This is my room. There is a white bed in it. There is a yellow desk and a yellow chair near the bed. A black computer is on the desk. There is a pink water bottle on the desk, too. On the wall, there is a red clock. And a photo of me is on the wall, too. On the floor, there is a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blue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bike. Do you like my room? Please draw it for me.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2146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1.There is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desk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a yellow chair in my room.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2.On the desk, there is a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black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pink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3.On the wall, there is a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red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4.On the floor, there is a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05469" y="1224984"/>
            <a:ext cx="1141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white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93085" y="1195487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yellow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14564" y="2377112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computer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5708" y="2961887"/>
            <a:ext cx="2285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water bottle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44382" y="3558737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clock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91565" y="3546662"/>
            <a:ext cx="1186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photo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19573" y="4149253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bike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98255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12155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一、选择合适的字母填空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组成正确的单词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并写出其中文意思。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61950" y="269474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ttle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 ___________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___________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hoto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___________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lock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___________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5.pl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___________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330952" y="1848460"/>
            <a:ext cx="2869696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67045" y="274592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364612" y="274592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瓶子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332394" y="3330701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i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101001" y="332086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自行车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068173" y="3856483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364611" y="391198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照片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045329" y="4499133"/>
            <a:ext cx="367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364610" y="449542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时钟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1406453" y="510681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3364609" y="508020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植物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3114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判断下列各组单词画线部分发音是否相同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)2.A.Mond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B.Tuesd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)4.A.alw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B.birthd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)5.A.s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)6.A.r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nbow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20552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6403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230177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82497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40082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98650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00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in the room?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—There is a clock.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A.Who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)2.There is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on the desk.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A.plate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B.apple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C.pictures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)3.My father can draw very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A.good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B.nice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C.well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70825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89912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40506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near the door.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desk?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desk?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C.How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the desk?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)5.This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room. I like it.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A.me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B.my	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C.I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2330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56563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361950" y="114202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四、选词填空。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(is/are) a bike in my room.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(is/are) my room.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3.There is a TV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(in/on) the wall.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4.There is a plant, a photo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(and/or) a clock in my room.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00747" y="17770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501013" y="236185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045861" y="2946629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823213" y="3529979"/>
            <a:ext cx="845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955495"/>
            <a:ext cx="10807700" cy="4228850"/>
            <a:chOff x="361950" y="1079847"/>
            <a:chExt cx="10807700" cy="4228850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079847"/>
              <a:ext cx="10807700" cy="42288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五、看图片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完成对话或句子。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.—What’s the weather like today?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—It’s 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.—Is it 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today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—Yes, it is.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D30.eps" descr="id:2147490060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7057181" y="1799927"/>
              <a:ext cx="1814602" cy="1296144"/>
            </a:xfrm>
            <a:prstGeom prst="rect">
              <a:avLst/>
            </a:prstGeom>
          </p:spPr>
        </p:pic>
        <p:pic>
          <p:nvPicPr>
            <p:cNvPr id="4" name="D31.eps" descr="id:2147490067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057181" y="3672135"/>
              <a:ext cx="1584176" cy="158417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232645" y="2738204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rainy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45029" y="3917655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Monday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1693378"/>
            <a:ext cx="10807700" cy="2796612"/>
            <a:chOff x="361950" y="2147859"/>
            <a:chExt cx="10807700" cy="2796612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2147859"/>
              <a:ext cx="10807700" cy="24560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3.Look! 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The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is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so beautiful!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4.This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is 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cake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D38.eps" descr="id:2147490081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504499" y="3024063"/>
              <a:ext cx="1920408" cy="192040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841389" y="1735084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rainbow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48669" y="3484256"/>
            <a:ext cx="17107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birthday</a:t>
            </a:r>
            <a:endParaRPr lang="zh-CN" altLang="en-US" dirty="0"/>
          </a:p>
        </p:txBody>
      </p:sp>
      <p:pic>
        <p:nvPicPr>
          <p:cNvPr id="8" name="25EG57.eps" descr="id:214748961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613581" y="1528731"/>
            <a:ext cx="2048988" cy="99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六、按要求完成下列各题。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1.There are a flower on the bed.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改为正确的句子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There, a, picture (.)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连词成句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36615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There is a flower on the bed./There are some flowers on the bed.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 a picture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58</TotalTime>
  <Words>385</Words>
  <Application>Microsoft Office PowerPoint</Application>
  <PresentationFormat>自定义</PresentationFormat>
  <Paragraphs>103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30</cp:revision>
  <dcterms:created xsi:type="dcterms:W3CDTF">2020-08-31T00:26:23Z</dcterms:created>
  <dcterms:modified xsi:type="dcterms:W3CDTF">2025-08-07T02:32:54Z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