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6" r:id="rId4"/>
    <p:sldId id="737" r:id="rId5"/>
    <p:sldId id="747" r:id="rId6"/>
    <p:sldId id="748" r:id="rId7"/>
    <p:sldId id="738" r:id="rId8"/>
    <p:sldId id="739" r:id="rId9"/>
    <p:sldId id="749" r:id="rId10"/>
    <p:sldId id="750" r:id="rId11"/>
    <p:sldId id="740" r:id="rId12"/>
    <p:sldId id="751" r:id="rId13"/>
    <p:sldId id="741" r:id="rId14"/>
    <p:sldId id="742" r:id="rId15"/>
    <p:sldId id="752" r:id="rId16"/>
    <p:sldId id="746" r:id="rId17"/>
    <p:sldId id="754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2231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第一单元听力训练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375991"/>
            <a:ext cx="10807700" cy="12226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Is that short woman your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No, she isn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Our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 is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Zhao. He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tall.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7979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295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选择正确的选项。读两遍。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1.Ms Wang will be our new 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A.maths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B.music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2.Mrs Smith is the 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A.head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A.snowy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B.sunny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 like 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teachers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A.funny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B.strict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5.Sarah is very 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A.kind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B.shy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9993" y="20879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55061" y="325440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23456" y="38391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48669" y="44239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88829" y="500872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1.Ms Wang will be our new music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2.Mrs Smith is the head teacher.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3.It’s sunny today.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4.I like funny teachers.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5.Sarah is very shy.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7707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549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在表格相应的位置打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800224"/>
              </p:ext>
            </p:extLst>
          </p:nvPr>
        </p:nvGraphicFramePr>
        <p:xfrm>
          <a:off x="361950" y="1709767"/>
          <a:ext cx="10807700" cy="4449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3" imgW="3883218" imgH="1598878" progId="Word.Document.12">
                  <p:embed/>
                </p:oleObj>
              </mc:Choice>
              <mc:Fallback>
                <p:oleObj name="文档" r:id="rId3" imgW="3883218" imgH="1598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709767"/>
                        <a:ext cx="10807700" cy="4449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850989" y="328652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048837" y="328652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77077" y="230398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17005" y="2303982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398336"/>
              </p:ext>
            </p:extLst>
          </p:nvPr>
        </p:nvGraphicFramePr>
        <p:xfrm>
          <a:off x="368300" y="949817"/>
          <a:ext cx="10814050" cy="564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文档" r:id="rId3" imgW="3881046" imgH="2026180" progId="Word.Document.12">
                  <p:embed/>
                </p:oleObj>
              </mc:Choice>
              <mc:Fallback>
                <p:oleObj name="文档" r:id="rId3" imgW="3881046" imgH="20261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300" y="949817"/>
                        <a:ext cx="10814050" cy="564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261885" y="3960167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26395" y="3960167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1.Sarah is helpful and polite.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2.Zhang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is kind and clever.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3.John is shy and quiet.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38778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回答问题。读两遍。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1.Is Tony helpful?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2.What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Oliver friendly?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7782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No, he isn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polite and not shy.</a:t>
            </a:r>
            <a:r>
              <a:rPr lang="zh-CN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25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Tony like?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He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hard-working and clever.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 Is 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polite?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Yes, she is.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Is she shy?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No, she isn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Is Oliver helpful?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No, he isn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But he is friendly.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8538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)1.A.sunny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B.snowy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C.sorry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)2.A.friendly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B.family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C.fridge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)3.A.70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B.80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C.17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)4.A.party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B.thirty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C.funny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)5.A.boy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B.baby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C.cloudy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758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6094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5072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4552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32137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91568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1.snowy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2.family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3.seventy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4.funny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5.baby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单词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W01.eps" descr="id:21474882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2355" y="1439887"/>
            <a:ext cx="10626890" cy="93610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45952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1.A: Where is the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the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2.A: How much is the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skirt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3.A: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!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time to go to school.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B: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coming.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0837" y="2501235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candy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06573" y="3086010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study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61253" y="3677646"/>
            <a:ext cx="1248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pretty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86301" y="4258328"/>
            <a:ext cx="912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fifty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65239" y="4843103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Hurry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098461" y="5427878"/>
            <a:ext cx="1120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sorry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0468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4.A: Will you come to my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Sure. I’m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5.A: How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ducks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there on the farm?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15973" y="1746386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party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58329" y="2333539"/>
            <a:ext cx="1180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ready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82853" y="2914263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many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5831" y="3499391"/>
            <a:ext cx="1476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Twenty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8817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1.W: Where is the candy?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the study.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2.W: How much is the pretty skirt?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fifty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3.W: Hurry up!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time to go to school.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sorry.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coming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1776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Will you come to my party?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Sure.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ready.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5.W: How many ducks are there on the farm?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Twenty.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5771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选出与录音内容最相符的一项。读两遍。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our new music teacher.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B.Our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head teacher is quiet.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C.Our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head teacher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young.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)2.A.They are my computer teachers.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have two new teachers.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Chinese teacher is new.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6559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4180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)3.A.Our Chinese teacher is funny.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our music teacher.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our Chinese teacher.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)4.A.Mr Zhao is 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B.Our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tall.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C.Miss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Zhao is a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3057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304563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A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7365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1.W: Who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that old man?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That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our head teacher.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2.W: How many new teachers do you have?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Three. A computer teacher, a music teacher and a Chinese teacher.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Who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Chinese teacher?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Sun. He is very funny. We like him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5852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137</TotalTime>
  <Words>433</Words>
  <Application>Microsoft Office PowerPoint</Application>
  <PresentationFormat>自定义</PresentationFormat>
  <Paragraphs>125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2020-08-31T00:26:23Z</dcterms:created>
  <dcterms:modified xsi:type="dcterms:W3CDTF">2025-08-07T01:12:43Z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