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45" r:id="rId4"/>
    <p:sldId id="736" r:id="rId5"/>
    <p:sldId id="737" r:id="rId6"/>
    <p:sldId id="746" r:id="rId7"/>
    <p:sldId id="738" r:id="rId8"/>
    <p:sldId id="747" r:id="rId9"/>
    <p:sldId id="740" r:id="rId10"/>
    <p:sldId id="741" r:id="rId11"/>
    <p:sldId id="748" r:id="rId12"/>
    <p:sldId id="742" r:id="rId13"/>
    <p:sldId id="749" r:id="rId14"/>
    <p:sldId id="743" r:id="rId15"/>
    <p:sldId id="750" r:id="rId16"/>
    <p:sldId id="744" r:id="rId17"/>
    <p:sldId id="751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8677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第四单元听力训练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23197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How about you, Miss White?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Miss White: I can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32367" y="2861504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 some kung </a:t>
            </a:r>
            <a:r>
              <a:rPr lang="en-US" altLang="zh-CN" dirty="0" err="1">
                <a:ea typeface="宋体" panose="02010600030101010101" pitchFamily="2" charset="-122"/>
              </a:rPr>
              <a:t>fu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30776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White: What can you do, Amy?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I can play the </a:t>
            </a:r>
            <a:r>
              <a:rPr lang="en-US" altLang="zh-CN" i="1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White: What can you do, Zhang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Zhang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 can swim.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White: Can you speak Chinese, Sarah?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Sarah: Yes, I can.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Zhang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How about you, Miss White?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Miss White: I can do some kung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2079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545854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连线。读两遍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25EG54.eps" descr="id:21474894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2532" y="1465005"/>
            <a:ext cx="11246535" cy="462861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375416" y="3148415"/>
            <a:ext cx="5393733" cy="14826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96575" y="3082386"/>
            <a:ext cx="5818273" cy="10938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430725" y="3066817"/>
            <a:ext cx="3771285" cy="15101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366872" y="3148415"/>
            <a:ext cx="4240202" cy="1428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701412" y="3148415"/>
            <a:ext cx="4085579" cy="16856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19617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Sarah. I can cook.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speak English.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Mike. I can draw cartoons.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Miss White. I can play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Wu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swim.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0289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1553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)1.Amy can play the 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play basketball.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)3.Oliver can’t cook.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)4.Mike can do some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)5.Robin can’t speak Chinese.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5377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3888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2867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2346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9931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4671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1.Amy can play the </a:t>
            </a:r>
            <a:r>
              <a:rPr lang="en-US" altLang="zh-CN" i="1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but she can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play the </a:t>
            </a:r>
            <a:r>
              <a:rPr lang="en-US" altLang="zh-CN" i="1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play football.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3.Oliver can cook.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4.Mike can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do any kung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5.Robin can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speak Chinese.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2063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7935"/>
            <a:ext cx="62824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填写表格。读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两遍。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76938975"/>
              </p:ext>
            </p:extLst>
          </p:nvPr>
        </p:nvGraphicFramePr>
        <p:xfrm>
          <a:off x="361950" y="1996287"/>
          <a:ext cx="10807699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2446759"/>
                <a:gridCol w="4539338"/>
                <a:gridCol w="382160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Can’t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Bai Ling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Kate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Wu Binbin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384773" y="2592015"/>
            <a:ext cx="2613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speak English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777261" y="2592015"/>
            <a:ext cx="20746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 kung </a:t>
            </a:r>
            <a:r>
              <a:rPr lang="en-US" altLang="zh-CN" dirty="0" err="1">
                <a:ea typeface="宋体" panose="02010600030101010101" pitchFamily="2" charset="-122"/>
              </a:rPr>
              <a:t>fu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83784" y="317679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</a:t>
            </a:r>
            <a:r>
              <a:rPr lang="en-US" altLang="zh-CN" dirty="0" err="1">
                <a:ea typeface="宋体" panose="02010600030101010101" pitchFamily="2" charset="-122"/>
              </a:rPr>
              <a:t>ping-pong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839437" y="3176790"/>
            <a:ext cx="2839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basketball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888829" y="3771397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dance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814564" y="3761565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386432" y="4349890"/>
            <a:ext cx="2382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football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756354" y="435617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cook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1.W: My name is Amy. I can speak English, but I can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do kung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 Can you play basketball,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Bai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Ling?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No, but I can play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What can you do, Kate?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I can dance, but I can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sing.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Wu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play football. But I can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cook.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365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54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选择句中含有的单词。读两遍。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)1.A.good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B.goodbye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)2.A.look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B.book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C.room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)3.A.cool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B.food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C.too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)4.A.afternoon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B.good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C.foot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)5.A.cartoon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B.car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C.two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219180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7769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3667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9615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5373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1.Goodbye, Miss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2.Look at my picture.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3.The ice cream is too sweet.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4.Good morning.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5.I can draw a car.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4680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25EG52.eps" descr="id:214748935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59411"/>
            <a:ext cx="10807700" cy="204190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836872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389714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1.sing English songs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2.listen to music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3.play the </a:t>
            </a:r>
            <a:r>
              <a:rPr lang="en-US" altLang="zh-CN" i="1" dirty="0" err="1"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4.do homework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5.draw cartoons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4423" y="32475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108076" y="32475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443509" y="324757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23413" y="32475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039872" y="324757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选词填空。读两遍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often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Sundays.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2.There’s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3.John has a new cap.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have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beef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W27.eps" descr="id:21474898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29678" y="1439887"/>
            <a:ext cx="8672244" cy="1584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7245" y="3138899"/>
            <a:ext cx="1527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football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22052" y="3138898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school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74357" y="3702752"/>
            <a:ext cx="184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kangaroo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74925" y="3712584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zoo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33261" y="4296102"/>
            <a:ext cx="19062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looks cool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285358" y="4880877"/>
            <a:ext cx="2497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cartoon book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42406" y="547422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cook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27509" y="5474227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noodles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1.I often play football at school on Sundays.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2.There’s a kangaroo at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3.John has a new cap. It looks cool.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4.I have a cartoon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5.I can cook beef noodles.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8817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在表格相应的位置打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。读三遍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350067"/>
              </p:ext>
            </p:extLst>
          </p:nvPr>
        </p:nvGraphicFramePr>
        <p:xfrm>
          <a:off x="361950" y="1564625"/>
          <a:ext cx="10807700" cy="5439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文档" r:id="rId3" imgW="3881046" imgH="1954304" progId="Word.Document.12">
                  <p:embed/>
                </p:oleObj>
              </mc:Choice>
              <mc:Fallback>
                <p:oleObj name="文档" r:id="rId3" imgW="3881046" imgH="19543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564625"/>
                        <a:ext cx="10807700" cy="5439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069795" y="313858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019341" y="313858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24301" y="3960167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911445" y="4745607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What can you do, John?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I can do some kung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and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What can you do, Oliver?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I can draw cartoons.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Great, who can sing English songs?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Amy can.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590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8348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填上对话所缺的单词或短语。读两遍。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Miss White: What can you do, Amy?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I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Miss White: What can you do, 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I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Miss White: Can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Yes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7659" y="2678301"/>
            <a:ext cx="24176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the </a:t>
            </a:r>
            <a:r>
              <a:rPr lang="en-US" altLang="zh-CN" i="1" dirty="0" err="1">
                <a:ea typeface="宋体" panose="02010600030101010101" pitchFamily="2" charset="-122"/>
              </a:rPr>
              <a:t>pipa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37533" y="3878732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swim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05063" y="4453675"/>
            <a:ext cx="2682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speak Chinese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12085" y="5038450"/>
            <a:ext cx="1063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 can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80</TotalTime>
  <Words>569</Words>
  <Application>Microsoft Office PowerPoint</Application>
  <PresentationFormat>自定义</PresentationFormat>
  <Paragraphs>145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32</cp:revision>
  <dcterms:created xsi:type="dcterms:W3CDTF">2020-08-31T00:26:23Z</dcterms:created>
  <dcterms:modified xsi:type="dcterms:W3CDTF">2025-08-07T02:17:15Z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