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30648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 can you do? </a:t>
            </a:r>
            <a:endParaRPr lang="en-US" altLang="zh-CN" sz="4400" dirty="0" smtClean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1950" y="988175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一、选择合适的单词完成句子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将序号填在括号里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61950" y="1708255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A.cook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B.sing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C.speak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D.learn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61950" y="243589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)1.He will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 kung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today.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)2.Can you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English?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)3.Can 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birthday song?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)4.My mother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delicious food.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2821" y="250146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72821" y="305786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72821" y="367500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72821" y="425697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1950" y="1089679"/>
            <a:ext cx="10807700" cy="3900182"/>
            <a:chOff x="361950" y="1223863"/>
            <a:chExt cx="10807700" cy="3900182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1223863"/>
              <a:ext cx="3182281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二、选词填空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86920" y="1907127"/>
              <a:ext cx="3757759" cy="68326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any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some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I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my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61950" y="2724542"/>
              <a:ext cx="10807700" cy="239950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can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speak English. 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brother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can make a robot. 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3.Zhang </a:t>
              </a:r>
              <a:r>
                <a:rPr lang="en-US" altLang="zh-CN" dirty="0" err="1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Peng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can 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do</a:t>
              </a:r>
              <a:r>
                <a:rPr lang="en-US" altLang="zh-CN" dirty="0" err="1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kung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dirty="0" err="1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fu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 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4.Can John 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do</a:t>
              </a:r>
              <a:r>
                <a:rPr lang="en-US" altLang="zh-CN" dirty="0" err="1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___________</a:t>
              </a:r>
              <a:r>
                <a:rPr lang="en-US" altLang="zh-CN" dirty="0" err="1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kung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dirty="0" err="1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fu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? 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608124" y="2665144"/>
            <a:ext cx="3449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I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81886" y="3232895"/>
            <a:ext cx="777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My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691466" y="3817670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some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44231" y="4402445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any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1950" y="729639"/>
            <a:ext cx="10807700" cy="2531164"/>
            <a:chOff x="361950" y="729639"/>
            <a:chExt cx="10807700" cy="2531164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729639"/>
              <a:ext cx="10807700" cy="180857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三、读一读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选择合适的句子补全对话。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体育课上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 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张老师要教同学们踢足球。你会踢足球吗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? 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一起来说说吧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!)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2577539"/>
              <a:ext cx="10807700" cy="68326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err="1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A.Yes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 I can. 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 err="1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B.Wonderful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! 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dirty="0" err="1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C.No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 I can’t.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QE5KRG12.eps" descr="id:214748947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808" y="3452613"/>
            <a:ext cx="8119985" cy="260514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096509" y="347227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910213" y="543260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929389" y="347376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59</TotalTime>
  <Words>104</Words>
  <Application>Microsoft Office PowerPoint</Application>
  <PresentationFormat>自定义</PresentationFormat>
  <Paragraphs>40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16</cp:revision>
  <dcterms:created xsi:type="dcterms:W3CDTF">2020-08-31T00:26:23Z</dcterms:created>
  <dcterms:modified xsi:type="dcterms:W3CDTF">2025-08-07T02:11:37Z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