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6" r:id="rId4"/>
    <p:sldId id="737" r:id="rId5"/>
    <p:sldId id="738" r:id="rId6"/>
    <p:sldId id="739" r:id="rId7"/>
    <p:sldId id="744" r:id="rId8"/>
    <p:sldId id="740" r:id="rId9"/>
    <p:sldId id="741" r:id="rId10"/>
    <p:sldId id="742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6062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2722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Lily: 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Man: You are really talented(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有才能的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23365"/>
            <a:ext cx="10807700" cy="29904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 can play the piano.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you do,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White?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do any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D.I can sing Chinese songs and dance.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E.I can’t sing English songs.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2101" y="9807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8967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)1.A.ping-pong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B.football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C.play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)2.A.cartoon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B.play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C.draw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)4.A.clean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B.picture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)5.A.song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B.cook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C.cartoon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7457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3308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92067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5154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09131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11479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二、根据所给例词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将下列单词按画线部分的发音进行归类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并将其序号填在横线上。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134843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A.g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tball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D.ball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E.c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F.aftern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G.l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H.n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dles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I.c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J.g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dbye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25EG47.eps" descr="id:214748917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590295"/>
            <a:ext cx="10807700" cy="18946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72605" y="4618071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ACEGJ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236775" y="4618071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BDFHI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1200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)1.—What can you do?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 sing songs. 	B.I can draw cartoons.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 C.I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 ten.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 have a party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Sunday.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	C.at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)3.—I can play the </a:t>
            </a:r>
            <a:r>
              <a:rPr lang="en-US" altLang="zh-CN" i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A.Wonderful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!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sorry.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C.You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welcome.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6657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8450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401827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980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What about you?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 can dance, too.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 can sing.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 dance.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 do some kung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draw pictures?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—Amy.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0613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9830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950" y="801647"/>
            <a:ext cx="10807700" cy="5410712"/>
            <a:chOff x="361950" y="729639"/>
            <a:chExt cx="10807700" cy="5410712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29639"/>
              <a:ext cx="10807700" cy="54107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四、看图片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完成句子。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1.My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friend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can 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2.The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girl can 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3.They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can 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19N21.eps" descr="id:2147489563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761037" y="978343"/>
              <a:ext cx="1122624" cy="151216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443830" y="2006442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 songs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38160" y="3186724"/>
            <a:ext cx="24176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the </a:t>
            </a:r>
            <a:r>
              <a:rPr lang="en-US" altLang="zh-CN" i="1" dirty="0" err="1">
                <a:ea typeface="宋体" panose="02010600030101010101" pitchFamily="2" charset="-122"/>
              </a:rPr>
              <a:t>pipa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79195" y="4949736"/>
            <a:ext cx="2605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draw pictures</a:t>
            </a:r>
            <a:endParaRPr lang="zh-CN" altLang="en-US" dirty="0"/>
          </a:p>
        </p:txBody>
      </p:sp>
      <p:pic>
        <p:nvPicPr>
          <p:cNvPr id="11" name="QE5KRG06.eps" descr="id:214748935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049069" y="2582183"/>
            <a:ext cx="933955" cy="1550217"/>
          </a:xfrm>
          <a:prstGeom prst="rect">
            <a:avLst/>
          </a:prstGeom>
        </p:spPr>
      </p:pic>
      <p:pic>
        <p:nvPicPr>
          <p:cNvPr id="13" name="25EG49.eps" descr="id:214748919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679197" y="4384012"/>
            <a:ext cx="1923643" cy="14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spect="1"/>
          </p:cNvSpPr>
          <p:nvPr/>
        </p:nvSpPr>
        <p:spPr>
          <a:xfrm>
            <a:off x="361950" y="19439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4.Let’s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together.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5._______________________!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You’re helpful!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en-US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32866" y="2015951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dance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05853" y="3183039"/>
            <a:ext cx="4279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Great/Good/Wonderful</a:t>
            </a:r>
            <a:endParaRPr lang="zh-CN" altLang="en-US" dirty="0"/>
          </a:p>
        </p:txBody>
      </p:sp>
      <p:pic>
        <p:nvPicPr>
          <p:cNvPr id="9" name="QE5KRG09.eps" descr="id:21474893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487632" y="2600726"/>
            <a:ext cx="873805" cy="1522268"/>
          </a:xfrm>
          <a:prstGeom prst="rect">
            <a:avLst/>
          </a:prstGeom>
        </p:spPr>
      </p:pic>
      <p:pic>
        <p:nvPicPr>
          <p:cNvPr id="7" name="25EG50.eps" descr="id:214748919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784513" y="1511895"/>
            <a:ext cx="1959713" cy="148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214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991"/>
            <a:ext cx="50465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选词填空。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74071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twelve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helpful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draw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34079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Hello, I 1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2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a 3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 have an English party next Wednesday. I can 4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kung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cartoons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 sing English songs, too. What about you?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2268" y="2403366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am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1485" y="2403366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twelve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21907" y="2967672"/>
            <a:ext cx="1414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helpful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51421" y="3574489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32861" y="4143954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draw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六、读一读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选择合适的句子补全对话。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有一项多余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Sunday.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Man: Welcome to the family show.1.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White: I can play football. I can play it very well.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Man: What about you,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White?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White: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I can play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very well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Man: That’s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great!Sam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your clothes look so cool!3.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Sam: Yes, I can. I like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very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Man: Lily, what can you do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2661" y="195377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53759" y="37016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28287" y="428640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47</TotalTime>
  <Words>247</Words>
  <Application>Microsoft Office PowerPoint</Application>
  <PresentationFormat>自定义</PresentationFormat>
  <Paragraphs>84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28</cp:revision>
  <dcterms:created xsi:type="dcterms:W3CDTF">2020-08-31T00:26:23Z</dcterms:created>
  <dcterms:modified xsi:type="dcterms:W3CDTF">2025-08-07T02:10:44Z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