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44" r:id="rId4"/>
    <p:sldId id="736" r:id="rId5"/>
    <p:sldId id="737" r:id="rId6"/>
    <p:sldId id="738" r:id="rId7"/>
    <p:sldId id="739" r:id="rId8"/>
    <p:sldId id="740" r:id="rId9"/>
    <p:sldId id="741" r:id="rId10"/>
    <p:sldId id="742" r:id="rId11"/>
    <p:sldId id="743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45621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快乐双</a:t>
            </a:r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休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2131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六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阅读对话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 Today is Sunday. Let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go to the nature park.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 Great! Is there a forest in the park?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 Yes, there is. There is a lake, too. There are many boats on the lake.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 Are there any birds in the forest?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Amy: Yes, there are. And there are many plants in the forest.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Mike: Yeah! Let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go.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)1.There isn’t a lake in the park.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)2.There is a forest in the park.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)3.There are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birds in the forest.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)4.There are many plants in the forest.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80350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38861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97840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57319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判断下列各组单词画线部分发音是否相同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)1.A.w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B.fl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)4.A.d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B.wind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)5.A.s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nd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B.ar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)6.A.ab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2989" y="209219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62989" y="267731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2989" y="326709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2989" y="386189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62989" y="443774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2989" y="501359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选出下列各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组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同类的单词。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)1.A.river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B.children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C.forest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)2.A.is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B.in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)3.A.here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C.this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)4.A.big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B.boat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C.hill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)5.A.mountain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B.lake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C.and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81959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40470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99448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58928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16513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64578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单项选择。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)1.Let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nature park.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A.to go to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B.go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C.to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there a boat on the river?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there is.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A.Is; Yes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 No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C.is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 Yes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87256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04866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there any trees in the park?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—No,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A.Is; there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 there aren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 there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)4.There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river and a lake in the park.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A.am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B.is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)5.There are two rivers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mountain.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A.in front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B.front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of	C.in front of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80276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71576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489978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读句子或对话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选择相应的图片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将其序号填入题前括号里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418602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)1.There are many flowers in the garden.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)2.—Where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the cat?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in the tree.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989" y="42713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483075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8" name="24NG04.eps" descr="id:214749012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78127"/>
            <a:ext cx="10807700" cy="198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2473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)3.—Is there a cow on the farm?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 there is.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)4.—What can you see?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 can see an elephant.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)5.—Is there a zoo near here?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—No. But there is a park.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38866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56260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73435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728970"/>
            <a:ext cx="10807700" cy="5389535"/>
            <a:chOff x="361950" y="728970"/>
            <a:chExt cx="10807700" cy="5389535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728970"/>
              <a:ext cx="5870518" cy="626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五、看图片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仿照示例写对话。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499293" y="1655911"/>
              <a:ext cx="3310855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in the park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forest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river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1950" y="3662448"/>
              <a:ext cx="10807700" cy="24560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例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 —Is there a forest in the park? 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—Yes, there is. 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—Is there a river in the park? 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—No, there isn’t.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　　　　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QE5KRG60.eps" descr="id:214749012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92485" y="1395587"/>
            <a:ext cx="2370482" cy="224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104853" y="978343"/>
            <a:ext cx="4823023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front of the mountains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forest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lake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89262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—Is there a forest in front of the mountains?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—Yes, there is.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—Is there a lake in front of the mountains?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—No, there isn’t.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25EG71.eps" descr="id:214749013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364415" y="978343"/>
            <a:ext cx="2213562" cy="174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91</TotalTime>
  <Words>274</Words>
  <Application>Microsoft Office PowerPoint</Application>
  <PresentationFormat>自定义</PresentationFormat>
  <Paragraphs>86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25</cp:revision>
  <dcterms:created xsi:type="dcterms:W3CDTF">2020-08-31T00:26:23Z</dcterms:created>
  <dcterms:modified xsi:type="dcterms:W3CDTF">2025-08-07T02:56:57Z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