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19578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There is a big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bed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134943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动词的适当形式填空。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 plants here.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big bed in the room.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garden in front of the house.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many trees in the garden.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8669" y="1937295"/>
            <a:ext cx="86409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48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new bike.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C.am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chairs in the park.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B.any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C.many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)3.It’s in front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dog.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A.about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6164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77788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9589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1917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仿照示例写句子。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bedroom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There is a desk in the bedroom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desk, bedroom)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clock, wall)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computer, desk)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cats, chair)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36501" y="3468795"/>
            <a:ext cx="5975151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is a clock on the wall.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is a computer on the desk.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are two cats on the chair.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25EG59.eps" descr="id:21474896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417221" y="945663"/>
            <a:ext cx="3202250" cy="248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65</TotalTime>
  <Words>95</Words>
  <Application>Microsoft Office PowerPoint</Application>
  <PresentationFormat>自定义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16</cp:revision>
  <dcterms:created xsi:type="dcterms:W3CDTF">2020-08-31T00:26:23Z</dcterms:created>
  <dcterms:modified xsi:type="dcterms:W3CDTF">2025-08-07T02:34:09Z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