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731" r:id="rId3"/>
    <p:sldId id="732" r:id="rId4"/>
    <p:sldId id="736" r:id="rId5"/>
    <p:sldId id="738" r:id="rId6"/>
    <p:sldId id="739" r:id="rId7"/>
    <p:sldId id="740" r:id="rId8"/>
    <p:sldId id="741" r:id="rId9"/>
    <p:sldId id="742" r:id="rId10"/>
    <p:sldId id="735" r:id="rId1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00650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Word___4.docx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__6.docx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2007452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学海指南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325222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疑点指津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3193643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943943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学海指南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2881" y="855447"/>
            <a:ext cx="11296991" cy="5117411"/>
            <a:chOff x="12737" y="855447"/>
            <a:chExt cx="11296991" cy="5117411"/>
          </a:xfrm>
        </p:grpSpPr>
        <p:graphicFrame>
          <p:nvGraphicFramePr>
            <p:cNvPr id="5" name="对象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28505297"/>
                </p:ext>
              </p:extLst>
            </p:nvPr>
          </p:nvGraphicFramePr>
          <p:xfrm>
            <a:off x="1229190" y="855447"/>
            <a:ext cx="10080538" cy="51174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6" name="文档" r:id="rId3" imgW="4070560" imgH="2066431" progId="Word.Document.12">
                    <p:embed/>
                  </p:oleObj>
                </mc:Choice>
                <mc:Fallback>
                  <p:oleObj name="文档" r:id="rId3" imgW="4070560" imgH="2066431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229190" y="855447"/>
                          <a:ext cx="10080538" cy="511741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矩形 5"/>
            <p:cNvSpPr/>
            <p:nvPr/>
          </p:nvSpPr>
          <p:spPr>
            <a:xfrm>
              <a:off x="12737" y="3121764"/>
              <a:ext cx="126669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  <a:t>Unit 5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疑点指津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314906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1.there be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句型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there be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句型用来表示某地存在某物或某人。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无实际意义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也不必译出。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动词要与其最临近的名词的数保持一致。例如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There is a new TV set and two chairs in my living room.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There are two chairs and a new TV set in my living room.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4971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表示地点的介词或介词短语的用法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(1)in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里面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050935"/>
              </p:ext>
            </p:extLst>
          </p:nvPr>
        </p:nvGraphicFramePr>
        <p:xfrm>
          <a:off x="401278" y="2696703"/>
          <a:ext cx="10807700" cy="17511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文档" r:id="rId3" imgW="3826154" imgH="619929" progId="Word.Document.12">
                  <p:embed/>
                </p:oleObj>
              </mc:Choice>
              <mc:Fallback>
                <p:oleObj name="文档" r:id="rId3" imgW="3826154" imgH="6199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1278" y="2696703"/>
                        <a:ext cx="10807700" cy="17511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00142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1950" y="724008"/>
            <a:ext cx="10863263" cy="5304727"/>
            <a:chOff x="361950" y="1608870"/>
            <a:chExt cx="10863263" cy="5304727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1608870"/>
              <a:ext cx="4393510" cy="6267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720000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(2)on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在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……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上面　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47548210"/>
                </p:ext>
              </p:extLst>
            </p:nvPr>
          </p:nvGraphicFramePr>
          <p:xfrm>
            <a:off x="411110" y="2177812"/>
            <a:ext cx="10807700" cy="17511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2" name="文档" r:id="rId3" imgW="3826154" imgH="619929" progId="Word.Document.12">
                    <p:embed/>
                  </p:oleObj>
                </mc:Choice>
                <mc:Fallback>
                  <p:oleObj name="文档" r:id="rId3" imgW="3826154" imgH="619929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11110" y="2177812"/>
                          <a:ext cx="10807700" cy="175110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4070269"/>
              <a:ext cx="5009064" cy="6267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720000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(3)under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在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……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下面　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60919372"/>
                </p:ext>
              </p:extLst>
            </p:nvPr>
          </p:nvGraphicFramePr>
          <p:xfrm>
            <a:off x="430213" y="4664110"/>
            <a:ext cx="10795000" cy="22494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3" name="文档" r:id="rId5" imgW="3826154" imgH="826572" progId="Word.Document.12">
                    <p:embed/>
                  </p:oleObj>
                </mc:Choice>
                <mc:Fallback>
                  <p:oleObj name="文档" r:id="rId5" imgW="3826154" imgH="826572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30213" y="4664110"/>
                          <a:ext cx="10795000" cy="22494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408672243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1950" y="805716"/>
            <a:ext cx="10817914" cy="5002304"/>
            <a:chOff x="361950" y="729639"/>
            <a:chExt cx="10817914" cy="5002304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729639"/>
              <a:ext cx="5055551" cy="6267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720000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(4)beside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在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……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旁边　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71439761"/>
                </p:ext>
              </p:extLst>
            </p:nvPr>
          </p:nvGraphicFramePr>
          <p:xfrm>
            <a:off x="369821" y="1184398"/>
            <a:ext cx="10795000" cy="1746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6" name="文档" r:id="rId3" imgW="3826154" imgH="622445" progId="Word.Document.12">
                    <p:embed/>
                  </p:oleObj>
                </mc:Choice>
                <mc:Fallback>
                  <p:oleObj name="文档" r:id="rId3" imgW="3826154" imgH="622445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69821" y="1184398"/>
                          <a:ext cx="10795000" cy="17462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3312095"/>
              <a:ext cx="5167761" cy="6267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720000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(5)behind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在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……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后面　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39333752"/>
                </p:ext>
              </p:extLst>
            </p:nvPr>
          </p:nvGraphicFramePr>
          <p:xfrm>
            <a:off x="372164" y="3980836"/>
            <a:ext cx="10807700" cy="17511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7" name="文档" r:id="rId5" imgW="3826154" imgH="619929" progId="Word.Document.12">
                    <p:embed/>
                  </p:oleObj>
                </mc:Choice>
                <mc:Fallback>
                  <p:oleObj name="文档" r:id="rId5" imgW="3826154" imgH="619929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72164" y="3980836"/>
                          <a:ext cx="10807700" cy="175110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89284571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367879"/>
            <a:ext cx="10817532" cy="2981184"/>
            <a:chOff x="361950" y="1655911"/>
            <a:chExt cx="10817532" cy="2981184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1655911"/>
              <a:ext cx="6086282" cy="6267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720000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(6)above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在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或向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……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上面　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60053711"/>
                </p:ext>
              </p:extLst>
            </p:nvPr>
          </p:nvGraphicFramePr>
          <p:xfrm>
            <a:off x="371782" y="2302285"/>
            <a:ext cx="10807700" cy="23348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1" name="文档" r:id="rId3" imgW="3826154" imgH="826572" progId="Word.Document.12">
                    <p:embed/>
                  </p:oleObj>
                </mc:Choice>
                <mc:Fallback>
                  <p:oleObj name="文档" r:id="rId3" imgW="3826154" imgH="826572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71782" y="2302285"/>
                          <a:ext cx="10807700" cy="233481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20472518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61949" y="728970"/>
            <a:ext cx="10943703" cy="5045830"/>
            <a:chOff x="361949" y="728970"/>
            <a:chExt cx="10943703" cy="5045830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49" y="728970"/>
              <a:ext cx="10943703" cy="12741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720000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(7)in front of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在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……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前面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整体外部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indent="720000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例如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: There is a man in front of the car. 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在车外部的前面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361950" y="3318743"/>
              <a:ext cx="10807700" cy="245605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indent="720000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(8)in the front of 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在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……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前部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整体内部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indent="720000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例如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: There is a man in the front of the car. 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在车内部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的</a:t>
              </a: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indent="720000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前面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QE5KRG48.eps" descr="id:2147489940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6678" y="1919409"/>
            <a:ext cx="2138245" cy="1434075"/>
          </a:xfrm>
          <a:prstGeom prst="rect">
            <a:avLst/>
          </a:prstGeom>
        </p:spPr>
      </p:pic>
      <p:pic>
        <p:nvPicPr>
          <p:cNvPr id="10" name="25EG66.eps" descr="id:214748994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12565" y="4543008"/>
            <a:ext cx="2448272" cy="1616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76858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111</TotalTime>
  <Words>158</Words>
  <Application>Microsoft Office PowerPoint</Application>
  <PresentationFormat>自定义</PresentationFormat>
  <Paragraphs>29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13</cp:revision>
  <dcterms:created xsi:type="dcterms:W3CDTF">2020-08-31T00:26:23Z</dcterms:created>
  <dcterms:modified xsi:type="dcterms:W3CDTF">2025-08-07T02:48:07Z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