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834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Draw and ask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一、选词填空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44679" y="1138346"/>
            <a:ext cx="4442242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boats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9112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1.There is a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river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forest.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2.—Who are you?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Tony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friend, John.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swimming pool.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Cool!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4.—What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plant?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green.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can see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river.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9037" y="1990088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56581" y="3156498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51914" y="371177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go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39037" y="48923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37075" y="5477122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boats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hill in the picture.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B.am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)2.—Is there a nature park?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Yes,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 there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)3.—Is there a lake in the forest?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 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aren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C.isn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761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5547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3278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8834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is a small hill in my village.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)2.This is a beautiful lake.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is a long river in the nature park.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 forest is behind the park.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2989" y="153738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21268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270799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32971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12" name="25EG68.eps" descr="id:214749004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4009859"/>
            <a:ext cx="10807700" cy="150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22</TotalTime>
  <Words>76</Words>
  <Application>Microsoft Office PowerPoint</Application>
  <PresentationFormat>自定义</PresentationFormat>
  <Paragraphs>49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2025-08-07T02:53:45Z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