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4" r:id="rId11"/>
    <p:sldId id="745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09756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Recycle 2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阅读短文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This is a nature park. There are many green trees and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flowers in it. There is a river in the park. There is a bridge over the river. There are many fish in the river. There is a small house near the bridge. There are some white clouds and two black birds in the sky. Do you like this park?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204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are many lakes in the nature park.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isn’t a bridge over the river.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 trees in the park are yellow.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)4.There is a big house near the bridge.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)5.There are two black birds in the sky.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2485" y="157370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2485" y="216830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2485" y="275547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2485" y="333651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2653" y="39255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62146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一、将下列单词归类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并将序号写在方框中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967249"/>
            <a:ext cx="10807700" cy="18651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A.young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B.dance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C.Friday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D.clever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E.draw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F.helpful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G.behind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H.Tuesday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I.above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J.swim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K.beside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L.shy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M.cook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35005"/>
            <a:ext cx="10807700" cy="24203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68752" y="2490073"/>
            <a:ext cx="13174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BEJM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614020" y="2490072"/>
            <a:ext cx="1440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ADFL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700110" y="2490076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GIK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740547" y="249007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)1.—Where is the ball?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under the desk.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ball.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 is.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)2.—Is this your bedroom?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 does.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they are.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5839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9176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7365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that?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computer.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desk.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)4.—Do you like your room?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she does.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can.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)5.—What can she do?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make the bed.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sing songs.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water the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flowers.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9554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1272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29337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950" y="843490"/>
            <a:ext cx="10807700" cy="5113237"/>
            <a:chOff x="361950" y="843490"/>
            <a:chExt cx="10807700" cy="5113237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843490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三、根据图片选择适当的介词填空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每词只能用一次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529192"/>
              <a:ext cx="10807700" cy="62671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on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between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behind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above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under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2549112"/>
              <a:ext cx="108077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1.I see some 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apples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the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tree.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2.The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tree is in front of the house. The house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is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 </a:t>
              </a:r>
              <a:r>
                <a:rPr lang="zh-CN" altLang="zh-CN" u="sng" dirty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endPara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the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tree.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20YRG26.eps" descr="id:2147490820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705253" y="2313815"/>
              <a:ext cx="1879254" cy="1296144"/>
            </a:xfrm>
            <a:prstGeom prst="rect">
              <a:avLst/>
            </a:prstGeom>
          </p:spPr>
        </p:pic>
        <p:pic>
          <p:nvPicPr>
            <p:cNvPr id="7" name="20YRG27.eps" descr="id:2147490827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016621" y="4516567"/>
              <a:ext cx="1640389" cy="1440160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4515152" y="2602968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888643" y="3776823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behind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950" y="728970"/>
            <a:ext cx="10807700" cy="3266389"/>
            <a:chOff x="361950" y="728970"/>
            <a:chExt cx="10807700" cy="326638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728970"/>
              <a:ext cx="10807700" cy="6832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3.There is a picture on the wall. </a:t>
              </a: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It’s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the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chair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3312095"/>
              <a:ext cx="10807700" cy="6832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4.The hat is not on the bed. </a:t>
              </a: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It’s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the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bed.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20YRG28.eps" descr="id:2147490834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118918" y="1447526"/>
              <a:ext cx="1293763" cy="1829277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7027685" y="792936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above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236535" y="3371171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under</a:t>
            </a:r>
            <a:endParaRPr lang="zh-CN" altLang="en-US" dirty="0"/>
          </a:p>
        </p:txBody>
      </p:sp>
      <p:pic>
        <p:nvPicPr>
          <p:cNvPr id="10" name="25EG75.eps" descr="id:2147490386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967" y="4024939"/>
            <a:ext cx="3443666" cy="208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490853"/>
              </p:ext>
            </p:extLst>
          </p:nvPr>
        </p:nvGraphicFramePr>
        <p:xfrm>
          <a:off x="461963" y="1727919"/>
          <a:ext cx="10795000" cy="253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3" imgW="3826154" imgH="898448" progId="Word.Document.12">
                  <p:embed/>
                </p:oleObj>
              </mc:Choice>
              <mc:Fallback>
                <p:oleObj name="文档" r:id="rId3" imgW="3826154" imgH="8984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963" y="1727919"/>
                        <a:ext cx="10795000" cy="2532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645029" y="2605741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between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12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四、根据图片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完成对话。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 Hello! Come and look at my holiday picture.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Is this a park?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 Yes, it is.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near my uncle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home.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Is there a lake in the park?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 1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________________________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Are there any ducks on the lake? 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2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________________________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48669" y="3825983"/>
            <a:ext cx="22653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Yes, there is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46860" y="4992248"/>
            <a:ext cx="25544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Yes, there are</a:t>
            </a:r>
            <a:endParaRPr lang="zh-CN" altLang="en-US" dirty="0"/>
          </a:p>
        </p:txBody>
      </p:sp>
      <p:pic>
        <p:nvPicPr>
          <p:cNvPr id="7" name="25EG76.eps" descr="id:21474904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747766" y="3234736"/>
            <a:ext cx="3162722" cy="230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8634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Is there a 3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sky?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Mike: Yes, there is.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Are there any trees in the park? 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4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John: How beautiful!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 I like the park very much!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7365" y="1248520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bird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16621" y="2999067"/>
            <a:ext cx="22653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Yes, there 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50</TotalTime>
  <Words>272</Words>
  <Application>Microsoft Office PowerPoint</Application>
  <PresentationFormat>自定义</PresentationFormat>
  <Paragraphs>74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29</cp:revision>
  <dcterms:created xsi:type="dcterms:W3CDTF">2020-08-31T00:26:23Z</dcterms:created>
  <dcterms:modified xsi:type="dcterms:W3CDTF">2025-08-07T03:05:21Z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