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0242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根据首字母提示补全单词。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37119"/>
            <a:ext cx="10807700" cy="219505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98874" y="3816151"/>
            <a:ext cx="1044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orest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384773" y="3820568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iver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471285" y="3816151"/>
            <a:ext cx="1527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ountain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505453" y="381615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ake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9807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river in the park?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 there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)2.—Are there any boats?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is.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)3.Let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go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A.boat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B.boating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C.boats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445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5140" y="27231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47405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998007"/>
            <a:ext cx="10871695" cy="4294956"/>
            <a:chOff x="361950" y="729639"/>
            <a:chExt cx="10871695" cy="429495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386676"/>
              <a:ext cx="5327079" cy="363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)1.Is there a nature park here?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)2.Let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s go boating.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)3.What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s in the forest?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)4.What </a:t>
              </a: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colour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are the clouds?</a:t>
              </a:r>
              <a:r>
                <a:rPr lang="zh-CN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　　　　　</a:t>
              </a:r>
              <a:endParaRPr lang="zh-CN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193085" y="1538207"/>
              <a:ext cx="5040560" cy="304698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A.Great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B.Yes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, there is.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C.There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is a river and some trees.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en-US" altLang="zh-CN" dirty="0" err="1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.They</a:t>
              </a:r>
              <a:r>
                <a:rPr lang="en-US" altLang="zh-CN" dirty="0" err="1" smtClean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 err="1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re</a:t>
              </a:r>
              <a:r>
                <a:rPr lang="en-US" altLang="zh-CN" dirty="0" smtClean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white.</a:t>
              </a:r>
              <a:endParaRPr lang="zh-CN" altLang="zh-CN" dirty="0">
                <a:solidFill>
                  <a:srgbClr val="000000"/>
                </a:solidFill>
                <a:effectLst/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729639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给下列句子选择合适的答语。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62989" y="17279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28832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34783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40819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11</TotalTime>
  <Words>69</Words>
  <Application>Microsoft Office PowerPoint</Application>
  <PresentationFormat>自定义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13</cp:revision>
  <dcterms:created xsi:type="dcterms:W3CDTF">2020-08-31T00:26:23Z</dcterms:created>
  <dcterms:modified xsi:type="dcterms:W3CDTF">2025-08-07T02:50:21Z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