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9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2611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can you do?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Do a survey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422263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写短语。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25EG44.eps" descr="id:21474890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1950" y="2164540"/>
            <a:ext cx="10828232" cy="222764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4459" y="3862663"/>
            <a:ext cx="2704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draw cartoons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253773" y="3845376"/>
            <a:ext cx="24176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the </a:t>
            </a:r>
            <a:r>
              <a:rPr lang="en-US" altLang="zh-CN" i="1" dirty="0" err="1">
                <a:ea typeface="宋体" panose="02010600030101010101" pitchFamily="2" charset="-122"/>
              </a:rPr>
              <a:t>pipa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702045" y="3852831"/>
            <a:ext cx="3066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 some kung </a:t>
            </a:r>
            <a:r>
              <a:rPr lang="en-US" altLang="zh-CN" dirty="0" err="1">
                <a:ea typeface="宋体" panose="02010600030101010101" pitchFamily="2" charset="-122"/>
              </a:rPr>
              <a:t>fu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788557" y="3848831"/>
            <a:ext cx="241925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sing English 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en-US" altLang="zh-CN" dirty="0" smtClean="0">
                <a:ea typeface="宋体" panose="02010600030101010101" pitchFamily="2" charset="-122"/>
              </a:rPr>
              <a:t>songs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二、选择正确的选项补全下列句子。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1.Zhang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(A.do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B.does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some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A.play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B.draw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cartoons.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3.My sister will play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(A.an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i="1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tomorrow.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can sing English songs?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42677" y="21403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121309" y="272507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448862" y="330985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80517" y="389462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三、根据表格内容判断下列句子正误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80723184"/>
              </p:ext>
            </p:extLst>
          </p:nvPr>
        </p:nvGraphicFramePr>
        <p:xfrm>
          <a:off x="361950" y="2085391"/>
          <a:ext cx="10807699" cy="3511296"/>
        </p:xfrm>
        <a:graphic>
          <a:graphicData uri="http://schemas.openxmlformats.org/drawingml/2006/table">
            <a:tbl>
              <a:tblPr firstRow="1" firstCol="1" bandRow="1"/>
              <a:tblGrid>
                <a:gridCol w="1331647"/>
                <a:gridCol w="1252985"/>
                <a:gridCol w="1535263"/>
                <a:gridCol w="1294762"/>
                <a:gridCol w="1633735"/>
                <a:gridCol w="1644543"/>
                <a:gridCol w="211476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endParaRPr lang="zh-CN" sz="32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dance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 some kung fu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sing songs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 the </a:t>
                      </a:r>
                      <a:r>
                        <a:rPr lang="en-US" sz="3200" b="1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pipa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draw cartoons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 the classroom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Sarah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John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Oliver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)1.Amy and Sarah can play the piano.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)2.Amy, Sarah and John can sing songs.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)3.Only John can do some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)4.Oliver can dance and draw cartoons.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5.Everyone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 clean the classroom.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52491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11002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69980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29460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87045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19</TotalTime>
  <Words>123</Words>
  <Application>Microsoft Office PowerPoint</Application>
  <PresentationFormat>自定义</PresentationFormat>
  <Paragraphs>75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16</cp:revision>
  <dcterms:created xsi:type="dcterms:W3CDTF">2020-08-31T00:26:23Z</dcterms:created>
  <dcterms:modified xsi:type="dcterms:W3CDTF">2025-08-07T02:07:35Z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