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731" r:id="rId3"/>
    <p:sldId id="732" r:id="rId4"/>
    <p:sldId id="736" r:id="rId5"/>
    <p:sldId id="733" r:id="rId6"/>
    <p:sldId id="739" r:id="rId7"/>
    <p:sldId id="735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16714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audio" Target="../media/audio1.wav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10" action="ppaction://hlinksldjump" highlightClick="1">
              <a:snd r:embed="rId11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89" r:id="rId4"/>
    <p:sldLayoutId id="2147483690" r:id="rId5"/>
    <p:sldLayoutId id="2147483691" r:id="rId6"/>
    <p:sldLayoutId id="2147483692" r:id="rId7"/>
    <p:sldLayoutId id="2147483694" r:id="rId8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Relationship Id="rId5" Type="http://schemas.openxmlformats.org/officeDocument/2006/relationships/slide" Target="slide3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5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There is a big 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bed</a:t>
            </a:r>
          </a:p>
          <a:p>
            <a:pPr algn="ctr"/>
            <a:r>
              <a:rPr lang="en-US" altLang="zh-CN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Read and write &amp; Let’s check &amp; Let’s wrap it up</a:t>
            </a:r>
            <a:endParaRPr lang="zh-CN" altLang="en-US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986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54638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9681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60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457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63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336486"/>
            <a:ext cx="6066084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一、将图片与对应的单词连线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2" name="25EG61.eps" descr="id:214748973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42532" y="2154839"/>
            <a:ext cx="11270680" cy="2393669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1214701" y="3304690"/>
            <a:ext cx="6192688" cy="90335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927418" y="3344405"/>
            <a:ext cx="1391834" cy="76547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428034" y="3096071"/>
            <a:ext cx="3479971" cy="10455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1636917" y="3193266"/>
            <a:ext cx="6386096" cy="93058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3951005" y="3236868"/>
            <a:ext cx="6295324" cy="89511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1950" y="729639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二、读句子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选择相应的图片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将其序号填入题前括号里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61950" y="2640546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)1.There is a desk, a bed and a picture in my bedroom. The desk is near the bed. The picture is above the bed.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)2.There is a TV, a sofa and a picture in the living room. The picture is on the wall.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)3.There is a basketball and a cat near the bed.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)4.I have a computer in my bedroom. It is on the desk.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2989" y="270653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62989" y="387944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62989" y="505067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62989" y="563713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9808" y="1369963"/>
            <a:ext cx="8931984" cy="1315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511895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三、阅读短文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选择正确答案。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This is Sue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bedroom. We can see two pictures and a map of Beijing on the wall. There are some flowers on the desk. A computer is on the desk, too. There is a chair in front of the desk. A broom(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扫帚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 is behind the door. 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86039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)1.This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bedroom.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A.Lucy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B.Mary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C.Sue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)2.How many pictures are there on the wall?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A.One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B.Two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C.Three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)3.There is a chair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the desk.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A.in front of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B.under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C.near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136607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253500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2989" y="370659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10555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79</TotalTime>
  <Words>127</Words>
  <Application>Microsoft Office PowerPoint</Application>
  <PresentationFormat>自定义</PresentationFormat>
  <Paragraphs>35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16</cp:revision>
  <dcterms:created xsi:type="dcterms:W3CDTF">2020-08-31T00:26:23Z</dcterms:created>
  <dcterms:modified xsi:type="dcterms:W3CDTF">2025-08-07T02:43:30Z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