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Useful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numbers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Count and say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41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一、判断下列图片中物品的数量与其英文表达是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一致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9944"/>
              </p:ext>
            </p:extLst>
          </p:nvPr>
        </p:nvGraphicFramePr>
        <p:xfrm>
          <a:off x="479206" y="1563764"/>
          <a:ext cx="11275153" cy="446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10061" imgH="1784983" progId="Word.Document.12">
                  <p:embed/>
                </p:oleObj>
              </mc:Choice>
              <mc:Fallback>
                <p:oleObj name="文档" r:id="rId5" imgW="4510061" imgH="17849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1563764"/>
                        <a:ext cx="11275153" cy="4462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4746" y="246005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173507" y="246005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0872" y="468074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96188" y="468074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二、选择与对话内容相符的图片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bananas?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—Five.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birds?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—Four.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eE3kRg59.eps" descr="id:214749094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1656" y="1567729"/>
            <a:ext cx="5548688" cy="1898932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54746" y="36095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47199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9155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734224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A.Great!Let’s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go to the shop!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apples?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EE3KRG174.eps" descr="id:214749095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8388" y="2702664"/>
            <a:ext cx="3547655" cy="2778356"/>
          </a:xfrm>
          <a:prstGeom prst="rect">
            <a:avLst/>
          </a:prstGeom>
        </p:spPr>
      </p:pic>
      <p:pic>
        <p:nvPicPr>
          <p:cNvPr id="15" name="EE3KRG175.eps" descr="id:214749096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9294" y="2702665"/>
            <a:ext cx="3539280" cy="277835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2897055" y="26014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867439" y="490415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83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2025-08-07T03:16:25Z</dcterms:modified>
</cp:coreProperties>
</file>