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66" y="101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Our animal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friends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talk &amp; Role-play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一、选出不同类的一项。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.A.fish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B.have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C.dog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.A.uncle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B.cat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C.aunt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.A.pet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B.I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C.you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54746" y="212546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54746" y="268048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1683" y="325232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6383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二、选择与句子内容相符的图片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.Good morning!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have a cat.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have a dog.	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.I like your fish.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E3kRg54.eps" descr="id:2147489234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70225"/>
            <a:ext cx="11430000" cy="1759495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754746" y="363571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1683" y="4201430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1683" y="475408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41683" y="5313545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8332"/>
            <a:ext cx="458330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三、根据表格内容写答语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0308605"/>
              </p:ext>
            </p:extLst>
          </p:nvPr>
        </p:nvGraphicFramePr>
        <p:xfrm>
          <a:off x="385763" y="1545218"/>
          <a:ext cx="11423650" cy="3503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5" imgW="4565722" imgH="1404778" progId="Word.Document.12">
                  <p:embed/>
                </p:oleObj>
              </mc:Choice>
              <mc:Fallback>
                <p:oleObj name="文档" r:id="rId5" imgW="4565722" imgH="14047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5763" y="1545218"/>
                        <a:ext cx="11423650" cy="3503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381000" y="4068254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.—Hi, Mike, do you have a dog?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.—Hello, John, do you have a cat?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—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71745" y="4681370"/>
            <a:ext cx="18549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No, I don’t.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471745" y="5793482"/>
            <a:ext cx="15449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Yes, I do.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</TotalTime>
  <Words>83</Words>
  <Application>Microsoft Office PowerPoint</Application>
  <PresentationFormat>宽屏</PresentationFormat>
  <Paragraphs>39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112</cp:revision>
  <dcterms:created xsi:type="dcterms:W3CDTF">2023-06-16T14:45:50Z</dcterms:created>
  <dcterms:modified xsi:type="dcterms:W3CDTF">2025-08-07T02:16:35Z</dcterms:modified>
</cp:coreProperties>
</file>