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colourful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world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Letters and sounds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8471"/>
            <a:ext cx="11430000" cy="5730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一、按字母表顺序写出下列图片所代表的字母的大小写形式。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76018"/>
            <a:ext cx="11430000" cy="24686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795" y="3729093"/>
            <a:ext cx="44217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FF0000"/>
                </a:solidFill>
              </a:rPr>
              <a:t>Qq</a:t>
            </a:r>
            <a:r>
              <a:rPr lang="en-US" altLang="zh-CN" sz="4000" dirty="0">
                <a:solidFill>
                  <a:srgbClr val="FF0000"/>
                </a:solidFill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</a:rPr>
              <a:t>  </a:t>
            </a:r>
            <a:r>
              <a:rPr lang="en-US" altLang="zh-CN" sz="4000" dirty="0" err="1" smtClean="0">
                <a:solidFill>
                  <a:srgbClr val="FF0000"/>
                </a:solidFill>
              </a:rPr>
              <a:t>Rr</a:t>
            </a:r>
            <a:r>
              <a:rPr lang="en-US" altLang="zh-CN" sz="4000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dirty="0" err="1" smtClean="0">
                <a:solidFill>
                  <a:srgbClr val="FF0000"/>
                </a:solidFill>
              </a:rPr>
              <a:t>Ss</a:t>
            </a:r>
            <a:r>
              <a:rPr lang="en-US" altLang="zh-CN" sz="4000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dirty="0" err="1" smtClean="0">
                <a:solidFill>
                  <a:srgbClr val="FF0000"/>
                </a:solidFill>
              </a:rPr>
              <a:t>Tt</a:t>
            </a:r>
            <a:r>
              <a:rPr lang="en-US" altLang="zh-CN" sz="4000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dirty="0" err="1" smtClean="0">
                <a:solidFill>
                  <a:srgbClr val="FF0000"/>
                </a:solidFill>
              </a:rPr>
              <a:t>Uu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二、把图片所对应单词的首字母圈起来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22188"/>
            <a:ext cx="11430000" cy="3063511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3926422" y="2244604"/>
            <a:ext cx="43295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013713" y="2401360"/>
            <a:ext cx="43295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175999" y="4138721"/>
            <a:ext cx="43295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315542" y="3889778"/>
            <a:ext cx="43295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926"/>
            <a:ext cx="610936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选择合适的单词补全句子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541454" y="1517803"/>
            <a:ext cx="5109091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A.queen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B.bus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C.red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D.ruler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81000" y="234698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see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 is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apple.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see a yellow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.Look!A beautiful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TE3KRG51.eps" descr="id:214749033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7970" y="2362379"/>
            <a:ext cx="1387512" cy="836426"/>
          </a:xfrm>
          <a:prstGeom prst="rect">
            <a:avLst/>
          </a:prstGeom>
        </p:spPr>
      </p:pic>
      <p:pic>
        <p:nvPicPr>
          <p:cNvPr id="20" name="TE3KRG52.eps" descr="id:214749034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4966" y="3403291"/>
            <a:ext cx="1541815" cy="781317"/>
          </a:xfrm>
          <a:prstGeom prst="rect">
            <a:avLst/>
          </a:prstGeom>
        </p:spPr>
      </p:pic>
      <p:pic>
        <p:nvPicPr>
          <p:cNvPr id="21" name="TE3KRG53.eps" descr="id:214749035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7100" y="4469984"/>
            <a:ext cx="1173200" cy="781317"/>
          </a:xfrm>
          <a:prstGeom prst="rect">
            <a:avLst/>
          </a:prstGeom>
        </p:spPr>
      </p:pic>
      <p:pic>
        <p:nvPicPr>
          <p:cNvPr id="22" name="TE3KRG54.eps" descr="id:2147490359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5130" y="5374388"/>
            <a:ext cx="881738" cy="1273621"/>
          </a:xfrm>
          <a:prstGeom prst="rect">
            <a:avLst/>
          </a:prstGeom>
        </p:spPr>
      </p:pic>
      <p:sp>
        <p:nvSpPr>
          <p:cNvPr id="23" name="矩形 22"/>
          <p:cNvSpPr>
            <a:spLocks noChangeAspect="1"/>
          </p:cNvSpPr>
          <p:nvPr/>
        </p:nvSpPr>
        <p:spPr>
          <a:xfrm>
            <a:off x="754746" y="23498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41683" y="34653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54746" y="457125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741683" y="567739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76</Words>
  <Application>Microsoft Office PowerPoint</Application>
  <PresentationFormat>宽屏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114</cp:revision>
  <dcterms:created xsi:type="dcterms:W3CDTF">2023-06-16T14:45:50Z</dcterms:created>
  <dcterms:modified xsi:type="dcterms:W3CDTF">2025-08-07T02:52:46Z</dcterms:modified>
</cp:coreProperties>
</file>