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78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__2.docx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6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Useful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numbers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Start to read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3842"/>
            <a:ext cx="38651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一、圈出相应的数字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3288683"/>
              </p:ext>
            </p:extLst>
          </p:nvPr>
        </p:nvGraphicFramePr>
        <p:xfrm>
          <a:off x="479206" y="1943821"/>
          <a:ext cx="11275153" cy="29749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5" imgW="4510061" imgH="1189989" progId="Word.Document.12">
                  <p:embed/>
                </p:oleObj>
              </mc:Choice>
              <mc:Fallback>
                <p:oleObj name="文档" r:id="rId5" imgW="4510061" imgH="11899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9206" y="1943821"/>
                        <a:ext cx="11275153" cy="29749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椭圆 13"/>
          <p:cNvSpPr/>
          <p:nvPr/>
        </p:nvSpPr>
        <p:spPr>
          <a:xfrm>
            <a:off x="2927305" y="2447200"/>
            <a:ext cx="808672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452894" y="2447200"/>
            <a:ext cx="808672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044779" y="3936365"/>
            <a:ext cx="625977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697779" y="3971076"/>
            <a:ext cx="475008" cy="432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10313"/>
            <a:ext cx="49423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二、为图片匹配相应的句子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934247"/>
              </p:ext>
            </p:extLst>
          </p:nvPr>
        </p:nvGraphicFramePr>
        <p:xfrm>
          <a:off x="479206" y="1929203"/>
          <a:ext cx="11275153" cy="1983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5" imgW="4510061" imgH="793206" progId="Word.Document.12">
                  <p:embed/>
                </p:oleObj>
              </mc:Choice>
              <mc:Fallback>
                <p:oleObj name="文档" r:id="rId5" imgW="4510061" imgH="7932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9206" y="1929203"/>
                        <a:ext cx="11275153" cy="19830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051359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A.Happy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birthday!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seven o’clock.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C.Five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bananas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54746" y="257906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098838" y="257906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299090" y="257906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9849"/>
            <a:ext cx="11430000" cy="57305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选择最佳答案。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Hello!My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name is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Miaomiao.I’m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cat.I’m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two years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old.I’m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white.I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big eyes and small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ears.I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 fish.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Hello!My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name is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Polly.I’m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bird.I’m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three years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old.I’m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yellow and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green.I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a big head and small eyes.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.Miaomiao has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eyes and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ears.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A.big;small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B.big;big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C.small;big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.Miaomiao likes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A.birds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B.fish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C.cats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.Polly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year(s) old.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A.1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B.2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C.3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1683" y="339070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4746" y="441566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54746" y="544895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Words>98</Words>
  <Application>Microsoft Office PowerPoint</Application>
  <PresentationFormat>宽屏</PresentationFormat>
  <Paragraphs>30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110</cp:revision>
  <dcterms:created xsi:type="dcterms:W3CDTF">2023-06-16T14:45:50Z</dcterms:created>
  <dcterms:modified xsi:type="dcterms:W3CDTF">2025-08-07T03:26:45Z</dcterms:modified>
</cp:coreProperties>
</file>