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6"/>
  </p:notesMasterIdLst>
  <p:sldIdLst>
    <p:sldId id="993" r:id="rId4"/>
    <p:sldId id="977" r:id="rId5"/>
    <p:sldId id="995" r:id="rId6"/>
    <p:sldId id="997" r:id="rId7"/>
    <p:sldId id="998" r:id="rId8"/>
    <p:sldId id="999" r:id="rId9"/>
    <p:sldId id="1000" r:id="rId10"/>
    <p:sldId id="1001" r:id="rId11"/>
    <p:sldId id="1002" r:id="rId12"/>
    <p:sldId id="1003" r:id="rId13"/>
    <p:sldId id="1004" r:id="rId14"/>
    <p:sldId id="97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字母与词汇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八、用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完成下列各题。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.three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four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.one+four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five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.two+five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three+three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.two+two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five-one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.four+four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two+five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0223" y="1650317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&lt;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63287" y="222549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=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63287" y="2760967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&gt;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11332" y="333614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=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56806" y="388387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759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九、根据图片及句意提示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选择合适的单词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补全句子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676488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A.hand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B.fish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C.mouth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D.Water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E.dog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141243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.Wave your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.Run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the flowers.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.Point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 your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.Swim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EE3KRG107.eps" descr="id:214749171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3152" y="1345825"/>
            <a:ext cx="710248" cy="1051818"/>
          </a:xfrm>
          <a:prstGeom prst="rect">
            <a:avLst/>
          </a:prstGeom>
        </p:spPr>
      </p:pic>
      <p:pic>
        <p:nvPicPr>
          <p:cNvPr id="11" name="EE3KRG105.eps" descr="id:214749172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1197" y="2545352"/>
            <a:ext cx="1176518" cy="866704"/>
          </a:xfrm>
          <a:prstGeom prst="rect">
            <a:avLst/>
          </a:prstGeom>
        </p:spPr>
      </p:pic>
      <p:pic>
        <p:nvPicPr>
          <p:cNvPr id="12" name="EE3KRG106.eps" descr="id:214749173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1282" y="3495271"/>
            <a:ext cx="1144762" cy="1068083"/>
          </a:xfrm>
          <a:prstGeom prst="rect">
            <a:avLst/>
          </a:prstGeom>
        </p:spPr>
      </p:pic>
      <p:pic>
        <p:nvPicPr>
          <p:cNvPr id="13" name="EE3KRG104.eps" descr="id:2147491740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4929" y="4707089"/>
            <a:ext cx="742004" cy="975139"/>
          </a:xfrm>
          <a:prstGeom prst="rect">
            <a:avLst/>
          </a:prstGeom>
        </p:spPr>
      </p:pic>
      <p:pic>
        <p:nvPicPr>
          <p:cNvPr id="14" name="EE3KRG108.eps" descr="id:2147491747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0022" y="5876386"/>
            <a:ext cx="1051818" cy="773760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2661297" y="141243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98951" y="252384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40314" y="362905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992838" y="4738262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843877" y="584133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598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0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一、在四线三格上写出所给图片对应的字母的大小写形式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5932" y="799488"/>
            <a:ext cx="8760137" cy="57717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18805" y="1930871"/>
            <a:ext cx="869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Mm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8813705" y="193087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Ii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4058344" y="400826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</a:rPr>
              <a:t>Rr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9127024" y="4008263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</a:rPr>
              <a:t>Tt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4345470" y="5847276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</a:rPr>
              <a:t>Ll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8947602" y="5869026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</a:rPr>
              <a:t>Gg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8696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二、写出下列字母的左邻右舍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518" y="701182"/>
            <a:ext cx="4620031" cy="60213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1389" y="667510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Ss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3559092" y="667510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Uu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240965" y="1735426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Xx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3651894" y="1726234"/>
            <a:ext cx="671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Zz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292918" y="2795690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Cc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3651893" y="2785941"/>
            <a:ext cx="671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Ee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387551" y="387137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Ii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3559092" y="3874578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Kk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236095" y="4933843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Oo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3559091" y="4965016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Qq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1236094" y="6009836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Gg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3785658" y="600603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Ii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49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三、按字母表顺序连接图中的点完成图画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96.eps" descr="id:214749161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537" y="1206355"/>
            <a:ext cx="5525469" cy="4257488"/>
          </a:xfrm>
          <a:prstGeom prst="rect">
            <a:avLst/>
          </a:prstGeom>
        </p:spPr>
      </p:pic>
      <p:pic>
        <p:nvPicPr>
          <p:cNvPr id="4" name="EE3KRG165.eps" descr="id:214748503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42233" y="1206355"/>
            <a:ext cx="5488976" cy="425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在四线三格上写出单词所缺的首字母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693862"/>
            <a:ext cx="8587528" cy="31555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35617" y="40506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d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8438890" y="40506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h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91938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50247"/>
            <a:ext cx="7806844" cy="620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6633" y="237693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g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8313368" y="234576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d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3362672" y="5723554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e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364664" y="5723554"/>
            <a:ext cx="364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3981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五、给下列图片选择合适的单词。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只填序号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67729"/>
            <a:ext cx="4315691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A.mouth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B.monkey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C.sun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D.bear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E.farm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F.three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G.aunt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H.ear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I.orange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J.uncle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EE3KRG103.eps" descr="id:214749171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0946" y="743094"/>
            <a:ext cx="6227082" cy="59382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50158" y="68414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46749" y="684146"/>
            <a:ext cx="304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I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39767" y="177519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536358" y="1775192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660549" y="288600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487438" y="288600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D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670940" y="432280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G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487438" y="432280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C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691722" y="5572924"/>
            <a:ext cx="324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J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477048" y="557632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235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69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六、根据所给提示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将下列单词归类。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只填序号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04988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A.tiger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B.dad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C.brother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E.red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F.grape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G.five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H.two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I.apple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J.yellow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K.eye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L.banana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M.sister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N.dog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O.hand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P.black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Q.eight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R.fox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6364" y="268154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数字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　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动物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颜色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身体部位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家庭成员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35827" y="2671157"/>
            <a:ext cx="1266322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GHQ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ANR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EJP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FIL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DKO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BCM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76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七、从括号里圈出符合规律的单词。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.ear, eye,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nose 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A.grass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B.mouth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.orange, white,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black 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B.dad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.three, four,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six 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A.five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B.eight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.lion, elephant,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monkey 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A.panda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B.fast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.father, mother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brother 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A.apple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B.sister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39178" y="15469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70450" y="210382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94925" y="265079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70450" y="321836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139277" y="376914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4325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207</Words>
  <Application>Microsoft Office PowerPoint</Application>
  <PresentationFormat>宽屏</PresentationFormat>
  <Paragraphs>99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131</cp:revision>
  <dcterms:created xsi:type="dcterms:W3CDTF">2023-06-16T14:45:50Z</dcterms:created>
  <dcterms:modified xsi:type="dcterms:W3CDTF">2025-08-07T11:04:51Z</dcterms:modified>
</cp:coreProperties>
</file>