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90" y="103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Making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friends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Letters and sounds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146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一、写出下列字母对应的大写或小写形式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36118"/>
            <a:ext cx="11430000" cy="30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57190" y="2136657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d a c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9393481" y="2135780"/>
            <a:ext cx="13390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A B C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663219" y="3225702"/>
            <a:ext cx="10823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b a d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9665619" y="3233945"/>
            <a:ext cx="17624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B </a:t>
            </a:r>
            <a:r>
              <a:rPr lang="en-US" altLang="zh-CN" sz="3600" dirty="0">
                <a:solidFill>
                  <a:srgbClr val="FF0000"/>
                </a:solidFill>
              </a:rPr>
              <a:t>A D C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2946683" y="4314747"/>
            <a:ext cx="14029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c b a d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9665619" y="4318858"/>
            <a:ext cx="17878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D </a:t>
            </a:r>
            <a:r>
              <a:rPr lang="en-US" altLang="zh-CN" sz="3600" dirty="0">
                <a:solidFill>
                  <a:srgbClr val="FF0000"/>
                </a:solidFill>
              </a:rPr>
              <a:t>C B A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635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二、帮下列大写字母找到对应的小写字母并连线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E3kRg07.eps" descr="id:214748822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2105601"/>
            <a:ext cx="7806844" cy="2838449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2922130" y="2863957"/>
            <a:ext cx="4234044" cy="1443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059337" y="2863957"/>
            <a:ext cx="4234044" cy="1443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2922130" y="2885450"/>
            <a:ext cx="4274381" cy="14215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5090434" y="2885450"/>
            <a:ext cx="4274381" cy="14215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4926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三、根据图片提示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选择相应的单词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并将所选单词首字母的大小写形式规范书写在四线三格上。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786714" y="2051290"/>
            <a:ext cx="4618572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A.cat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B.bag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C.ant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D.dog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850074"/>
            <a:ext cx="11430000" cy="3507975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673795" y="362605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3640942" y="3586298"/>
            <a:ext cx="723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 smtClean="0">
                <a:solidFill>
                  <a:srgbClr val="FF0000"/>
                </a:solidFill>
              </a:rPr>
              <a:t>Aa</a:t>
            </a:r>
            <a:endParaRPr lang="zh-CN" altLang="en-US" sz="36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456418" y="362605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/>
          <p:nvPr/>
        </p:nvSpPr>
        <p:spPr>
          <a:xfrm>
            <a:off x="9550880" y="3583219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Cc</a:t>
            </a:r>
            <a:endParaRPr lang="zh-CN" altLang="en-US" sz="36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73795" y="565363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4048483" y="5607842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</a:rPr>
              <a:t>Dd</a:t>
            </a:r>
            <a:endParaRPr lang="zh-CN" altLang="en-US" sz="36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6469670" y="5658887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3" name="矩形 22"/>
          <p:cNvSpPr/>
          <p:nvPr/>
        </p:nvSpPr>
        <p:spPr>
          <a:xfrm>
            <a:off x="10366477" y="5612089"/>
            <a:ext cx="723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Bb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</TotalTime>
  <Words>109</Words>
  <Application>Microsoft Office PowerPoint</Application>
  <PresentationFormat>宽屏</PresentationFormat>
  <Paragraphs>30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108</cp:revision>
  <dcterms:created xsi:type="dcterms:W3CDTF">2023-06-16T14:45:50Z</dcterms:created>
  <dcterms:modified xsi:type="dcterms:W3CDTF">2025-08-06T03:21:17Z</dcterms:modified>
</cp:coreProperties>
</file>