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6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4233" b="1" dirty="0" err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colourful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world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一、根据图片选择相应的短语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37.eps" descr="id:214749019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97834"/>
            <a:ext cx="11430000" cy="132239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845450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brown bear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B.blue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sea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C.green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grass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purple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flower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73795" y="2891046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900320" y="289104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244066" y="289577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517555" y="289577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000" y="854926"/>
            <a:ext cx="10948842" cy="5144484"/>
            <a:chOff x="381000" y="854926"/>
            <a:chExt cx="10948842" cy="5144484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81000" y="854926"/>
              <a:ext cx="5739245" cy="5133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黑体" panose="02010609060101010101" pitchFamily="49" charset="-122"/>
                  <a:cs typeface="Times New Roman" panose="02020603050405020304" pitchFamily="18" charset="0"/>
                </a:rPr>
                <a:t>二、根据图片选择相应的句子。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) </a:t>
              </a:r>
              <a:r>
                <a:rPr lang="en-US" altLang="zh-CN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1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.</a:t>
              </a:r>
              <a:b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</a:b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A.I 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see a yellow duck.</a:t>
              </a:r>
              <a:b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B.I see a yellow banana.</a:t>
              </a:r>
              <a:r>
                <a:rPr lang="zh-CN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　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) </a:t>
              </a:r>
              <a:r>
                <a:rPr lang="en-US" altLang="zh-CN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3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.</a:t>
              </a:r>
              <a:b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</a:b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A.I 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like green grass.</a:t>
              </a:r>
              <a:b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</a:b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B.I like blue sea.	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6899851" y="1425850"/>
              <a:ext cx="4429991" cy="4573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) </a:t>
              </a:r>
              <a:r>
                <a:rPr lang="en-US" altLang="zh-CN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2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.</a:t>
              </a:r>
              <a:b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cs typeface="Times New Roman" panose="02020603050405020304" pitchFamily="18" charset="0"/>
                </a:rPr>
                <a:t>A.It’s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a brown bear.</a:t>
              </a:r>
              <a:b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cs typeface="Times New Roman" panose="02020603050405020304" pitchFamily="18" charset="0"/>
                </a:rPr>
                <a:t>B.It’s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an orange monkey.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) </a:t>
              </a:r>
              <a:r>
                <a:rPr lang="en-US" altLang="zh-CN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4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.</a:t>
              </a:r>
              <a:b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cs typeface="Times New Roman" panose="02020603050405020304" pitchFamily="18" charset="0"/>
                </a:rPr>
                <a:t>A.It’s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a red flower.</a:t>
              </a:r>
              <a:b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</a:br>
              <a:r>
                <a:rPr lang="en-US" altLang="zh-CN" dirty="0" err="1">
                  <a:solidFill>
                    <a:srgbClr val="000000"/>
                  </a:solidFill>
                  <a:cs typeface="Times New Roman" panose="02020603050405020304" pitchFamily="18" charset="0"/>
                </a:rPr>
                <a:t>B.It’s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a purple flower.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9" name="tE3kRg38.eps" descr="id:214749021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7909" y="1467414"/>
            <a:ext cx="774070" cy="1161739"/>
          </a:xfrm>
          <a:prstGeom prst="rect">
            <a:avLst/>
          </a:prstGeom>
        </p:spPr>
      </p:pic>
      <p:pic>
        <p:nvPicPr>
          <p:cNvPr id="20" name="tE3kRg39.eps" descr="id:214749021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427" y="1467414"/>
            <a:ext cx="1435387" cy="1161739"/>
          </a:xfrm>
          <a:prstGeom prst="rect">
            <a:avLst/>
          </a:prstGeom>
        </p:spPr>
      </p:pic>
      <p:pic>
        <p:nvPicPr>
          <p:cNvPr id="21" name="tE3kRg40.eps" descr="id:214749022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8118" y="3764585"/>
            <a:ext cx="1641771" cy="1071361"/>
          </a:xfrm>
          <a:prstGeom prst="rect">
            <a:avLst/>
          </a:prstGeom>
        </p:spPr>
      </p:pic>
      <p:pic>
        <p:nvPicPr>
          <p:cNvPr id="22" name="tE3kRg41.eps" descr="id:2147490232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5437" y="3764584"/>
            <a:ext cx="1051365" cy="1071361"/>
          </a:xfrm>
          <a:prstGeom prst="rect">
            <a:avLst/>
          </a:prstGeom>
        </p:spPr>
      </p:pic>
      <p:sp>
        <p:nvSpPr>
          <p:cNvPr id="23" name="矩形 22"/>
          <p:cNvSpPr>
            <a:spLocks noChangeAspect="1"/>
          </p:cNvSpPr>
          <p:nvPr/>
        </p:nvSpPr>
        <p:spPr>
          <a:xfrm>
            <a:off x="741683" y="196366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247538" y="196366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754746" y="419397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7247538" y="419814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700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将物品与其对应的颜色连线。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Hello, my name is Wang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Fang.I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see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here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there.I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see a red apple, a green bag, a brown bear and a yellow duck.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2743690"/>
            <a:ext cx="9446281" cy="3100131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648188" y="4164942"/>
            <a:ext cx="4157561" cy="133452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264993" y="4164942"/>
            <a:ext cx="3735316" cy="133452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899954" y="4293755"/>
            <a:ext cx="3866608" cy="12971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5582072" y="4293755"/>
            <a:ext cx="3866608" cy="12971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97</Words>
  <Application>Microsoft Office PowerPoint</Application>
  <PresentationFormat>宽屏</PresentationFormat>
  <Paragraphs>33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113</cp:revision>
  <dcterms:created xsi:type="dcterms:W3CDTF">2023-06-16T14:45:50Z</dcterms:created>
  <dcterms:modified xsi:type="dcterms:W3CDTF">2025-08-07T02:54:55Z</dcterms:modified>
</cp:coreProperties>
</file>