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6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Different families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chant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一、根据图片提示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Tom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一家对应的人物名称填到横线上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32610" y="2321366"/>
            <a:ext cx="2466109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A.sister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B.father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C.mother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D.grandmother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</a:b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E.grandfather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34.eps" descr="id:214748877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0164" y="1567729"/>
            <a:ext cx="6599837" cy="4400374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5366503" y="150987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094147" y="138507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194077" y="213295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500921" y="3549143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791754" y="490292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二、情景交际。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当你向别人介绍你爸爸时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你可以这样说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father.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B.This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my mother.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第一次见面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你应该这样问好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A.Nice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 meet you.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B.Thank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you.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1494" y="190327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1494" y="301703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Hello!I’m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Mike.This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family.Jim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father.He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tall(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高的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).Lucy is my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mother.She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nice.My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grandfather is Ben and my grandmother is Alice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This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is my sister,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Susan.She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is cute.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.Jim is Mike’s father.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.Mike’s mother is nice.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.Mike’s grandmother is Lucy.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.Ben is Mike’s brother.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.Susan is Mike’s sister.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4746" y="3086765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746" y="363010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81250" y="4185701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81250" y="4727819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4746" y="5296482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114</Words>
  <Application>Microsoft Office PowerPoint</Application>
  <PresentationFormat>宽屏</PresentationFormat>
  <Paragraphs>38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108</cp:revision>
  <dcterms:created xsi:type="dcterms:W3CDTF">2023-06-16T14:45:50Z</dcterms:created>
  <dcterms:modified xsi:type="dcterms:W3CDTF">2025-08-06T03:49:43Z</dcterms:modified>
</cp:coreProperties>
</file>