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8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一、圈出你在下图中看到的对应动物的单词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36" y="2160442"/>
            <a:ext cx="6696764" cy="2692111"/>
          </a:xfrm>
          <a:prstGeom prst="rect">
            <a:avLst/>
          </a:prstGeom>
        </p:spPr>
      </p:pic>
      <p:pic>
        <p:nvPicPr>
          <p:cNvPr id="14" name="CE3kRg103.eps" descr="id:214748950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3491" y="2160441"/>
            <a:ext cx="4956706" cy="269211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3737201" y="2424797"/>
            <a:ext cx="1762261" cy="6338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5716" y="3391450"/>
            <a:ext cx="1324013" cy="6338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79576" y="3394137"/>
            <a:ext cx="904318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80677" y="3420263"/>
            <a:ext cx="1643573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94173" y="3420263"/>
            <a:ext cx="1358325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Look!Many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animals!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It’s an elephant.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It’s a big elephant!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Yes, it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is.It’s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Cute!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Look at the lion!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And the fish is small!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12872" y="1818554"/>
            <a:ext cx="3016827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this?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like it.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fast!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D.Is that a giraffe?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47523" y="209429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53632" y="320892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83546" y="43149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414443" y="48606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完成思维导图。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Betty.I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 to the zoo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today.I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many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animals.The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monkey is 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The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elephant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big.The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giraffe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tall.The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lion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fast.The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fish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small.I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panda.It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cute.Oh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like animals.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77.eps" descr="id:214748952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296518"/>
            <a:ext cx="10390909" cy="291713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42959" y="3283455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nice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473718" y="4493477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elephant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856381" y="5689418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tall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859830" y="3283455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lion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060455" y="4532666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small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737910" y="5683915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panda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115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2025-08-07T02:32:56Z</dcterms:modified>
</cp:coreProperties>
</file>