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1"/>
  </p:notesMasterIdLst>
  <p:sldIdLst>
    <p:sldId id="993" r:id="rId4"/>
    <p:sldId id="994" r:id="rId5"/>
    <p:sldId id="977" r:id="rId6"/>
    <p:sldId id="978" r:id="rId7"/>
    <p:sldId id="996" r:id="rId8"/>
    <p:sldId id="979" r:id="rId9"/>
    <p:sldId id="97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and say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511"/>
            <a:ext cx="61093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一、根据所给提示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将下列单词分类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870388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A.tiger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B.mouth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C.banana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D.arm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E.rabbit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F.green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G.grape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H.pink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60601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动物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颜色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水果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身体部位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0322" y="2587683"/>
            <a:ext cx="975360" cy="227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A E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F H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C G</a:t>
            </a:r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B D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二、根据所给句子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圈出合适的选项补全对话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128.eps" descr="id:214749038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680" y="1525705"/>
            <a:ext cx="7333091" cy="2370885"/>
          </a:xfrm>
          <a:prstGeom prst="rect">
            <a:avLst/>
          </a:prstGeom>
        </p:spPr>
      </p:pic>
      <p:pic>
        <p:nvPicPr>
          <p:cNvPr id="14" name="TE3KRG129.eps" descr="id:214749038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679" y="4120043"/>
            <a:ext cx="7306735" cy="237088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644642" y="2291533"/>
            <a:ext cx="357814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06014" y="5279359"/>
            <a:ext cx="357814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3KRG130.eps" descr="id:214749039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679" y="1351829"/>
            <a:ext cx="7488605" cy="255145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996162" y="1834289"/>
            <a:ext cx="357814" cy="3935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给图片涂色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I draw a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duck.It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an orange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body.The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mouth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yellow.The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feet(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and the legs are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purple.It’s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cute.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55-1.eps" descr="id:2147490408;FounderCES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84" r="4702" b="3129"/>
          <a:stretch/>
        </p:blipFill>
        <p:spPr>
          <a:xfrm>
            <a:off x="4719362" y="1353113"/>
            <a:ext cx="2739422" cy="331459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06299" y="8884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90</Words>
  <Application>Microsoft Office PowerPoint</Application>
  <PresentationFormat>宽屏</PresentationFormat>
  <Paragraphs>32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2025-08-07T03:00:14Z</dcterms:modified>
</cp:coreProperties>
</file>