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9"/>
  </p:notesMasterIdLst>
  <p:sldIdLst>
    <p:sldId id="993" r:id="rId4"/>
    <p:sldId id="977" r:id="rId5"/>
    <p:sldId id="995" r:id="rId6"/>
    <p:sldId id="1004" r:id="rId7"/>
    <p:sldId id="998" r:id="rId8"/>
    <p:sldId id="999" r:id="rId9"/>
    <p:sldId id="1005" r:id="rId10"/>
    <p:sldId id="1000" r:id="rId11"/>
    <p:sldId id="1001" r:id="rId12"/>
    <p:sldId id="1006" r:id="rId13"/>
    <p:sldId id="1002" r:id="rId14"/>
    <p:sldId id="1007" r:id="rId15"/>
    <p:sldId id="1003" r:id="rId16"/>
    <p:sldId id="1008" r:id="rId17"/>
    <p:sldId id="97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six red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four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can see nine oranges.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two toy ducks.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seven apples.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72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24.eps" descr="id:214749123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21324"/>
            <a:ext cx="11430000" cy="214340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183815" y="3388936"/>
            <a:ext cx="36420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279306" y="3388936"/>
            <a:ext cx="36420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563334" y="3388936"/>
            <a:ext cx="36420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795650" y="3388936"/>
            <a:ext cx="36420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1044793" y="3388936"/>
            <a:ext cx="364202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2986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.She is eight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brother, Jack.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.It’s seven o’clock.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.Let’s eat the cake.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.—How many bananas?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—Six.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8056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0999" y="991466"/>
            <a:ext cx="11599719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.A.I’m ten.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fine.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C.Very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well.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have five oranges.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five years old.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C.Five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.A.Happy birthday!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B.Thank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C.Here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.A.I’m seven.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B.Thanks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like cake.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B.OK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C.Me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38978" y="15573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212227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68415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23724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79415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031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.How old are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.How many apples?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.Happy birthday!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.Here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.Let’s go to the shop!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02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选出你所听到的内容。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.A.three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B.two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.A.one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B.five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.A.jump up high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B.four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and five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.A.win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5264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.three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.five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.jump up high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16778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23976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38978" y="279284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34975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061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8.eps" descr="id:214749119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571339"/>
            <a:ext cx="10390909" cy="231051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988359" y="41771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734032" y="417716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429240" y="417716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099386" y="41771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779979" y="417716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.Tim is three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one toy bear.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.Feifei is four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.Mingming is five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two cats.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35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6186055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判断句子与所听内容是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.I’m five years old.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.Lily is four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sister, Sarah.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.How old are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.Bye, Sam!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67603" y="1416536"/>
            <a:ext cx="4097482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.I’m five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.Lily is three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sister, Sarah.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.How old are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.Hi, Sam!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9760" y="199263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0542" y="255451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9760" y="310760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9760" y="366451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0542" y="420720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8275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将下列动物与相应的年龄连线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9.eps" descr="id:214749120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80848"/>
            <a:ext cx="11430000" cy="575812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807673" y="2506272"/>
            <a:ext cx="2878627" cy="24086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143155" y="2433535"/>
            <a:ext cx="4936027" cy="26268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683327" y="2443926"/>
            <a:ext cx="5712750" cy="24995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146128" y="2516663"/>
            <a:ext cx="2972233" cy="23982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9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.—How old are you, Tiger?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—I’m five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.—How old are you, Cat?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—I’m two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.—How old are you, Monkey?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—I’m three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.—How old are you, Bear?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—I’m four years old.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21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55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选出与所听句子内容相符的图片。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623771"/>
              </p:ext>
            </p:extLst>
          </p:nvPr>
        </p:nvGraphicFramePr>
        <p:xfrm>
          <a:off x="479206" y="1579498"/>
          <a:ext cx="11275153" cy="3966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3" imgW="4510061" imgH="1586772" progId="Word.Document.12">
                  <p:embed/>
                </p:oleObj>
              </mc:Choice>
              <mc:Fallback>
                <p:oleObj name="文档" r:id="rId3" imgW="4510061" imgH="15867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579498"/>
                        <a:ext cx="11275153" cy="3966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8018316" y="2653328"/>
            <a:ext cx="380653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.—How many apples?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—Three.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.One orange.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.That’s ten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8587" y="197568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22933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446015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321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选出你所听到的句子中包含的信息。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.A.six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B.fox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C.box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.A.all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B.small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C.four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.A.nose 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B.nine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	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C.nice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.A.ten 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B.tea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C.two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.A.six 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B.seven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C.school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15677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8978" y="213266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269454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8978" y="324763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380454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1134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397</Words>
  <Application>Microsoft Office PowerPoint</Application>
  <PresentationFormat>宽屏</PresentationFormat>
  <Paragraphs>118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2025-08-07T12:33:08Z</dcterms:modified>
</cp:coreProperties>
</file>