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Different families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2102"/>
            <a:ext cx="431400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一、选词填空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补全句子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06934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A.uncle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B.grandfather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C.aunt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D.baby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brother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E.cousin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43182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mother’s sister is 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aunt’s son(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儿子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is 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mother’s father is 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father’s brother is 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.He is my mother’s another(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另一个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son.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81749" y="243149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996437" y="298340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781046" y="354070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809596" y="409800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689249" y="465482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693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aunt and a brother.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B.an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C.the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.They have two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A.cousin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B.me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C.cousins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4746" y="191652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746" y="302970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三、选择与句子内容相符的图片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CE3kRg45.eps" descr="id:214748896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29760"/>
            <a:ext cx="11430000" cy="160137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325152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my family.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dad.This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mum.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a baby brother.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.My sister has(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big eyes.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an uncle.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746" y="325152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1494" y="381667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746" y="436862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54746" y="492400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54746" y="549666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68</Words>
  <Application>Microsoft Office PowerPoint</Application>
  <PresentationFormat>宽屏</PresentationFormat>
  <Paragraphs>42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110</cp:revision>
  <dcterms:created xsi:type="dcterms:W3CDTF">2023-06-16T14:45:50Z</dcterms:created>
  <dcterms:modified xsi:type="dcterms:W3CDTF">2025-08-06T03:56:16Z</dcterms:modified>
</cp:coreProperties>
</file>