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9"/>
  </p:notesMasterIdLst>
  <p:sldIdLst>
    <p:sldId id="993" r:id="rId4"/>
    <p:sldId id="977" r:id="rId5"/>
    <p:sldId id="995" r:id="rId6"/>
    <p:sldId id="998" r:id="rId7"/>
    <p:sldId id="1003" r:id="rId8"/>
    <p:sldId id="999" r:id="rId9"/>
    <p:sldId id="1005" r:id="rId10"/>
    <p:sldId id="1000" r:id="rId11"/>
    <p:sldId id="1001" r:id="rId12"/>
    <p:sldId id="1006" r:id="rId13"/>
    <p:sldId id="997" r:id="rId14"/>
    <p:sldId id="1007" r:id="rId15"/>
    <p:sldId id="1002" r:id="rId16"/>
    <p:sldId id="1008" r:id="rId17"/>
    <p:sldId id="97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13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see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brown.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green.I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it.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see blue.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see pink.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7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9421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7.eps" descr="id:214749062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6418"/>
            <a:ext cx="11430000" cy="241928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0107751" y="36652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73111" y="36652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24563" y="36652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35927" y="36652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97073" y="36652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13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.M:Let’s draw together.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.W:Jump up and down.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.M:Sit down.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.W:Touch the ground.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.M:Turn around.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70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a banana.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like green and white.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yellow.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can see some flowers.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B.Good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idea!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.A.No, I don’t.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black.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yellow duck.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4746" y="15325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1683" y="210310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746" y="266231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1683" y="32107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746" y="376997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9253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13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.What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it?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.What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do you like?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draw some yellow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.Do you like purple?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.What’s this?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33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061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选出你所听到的字母。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.A.Q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B.P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B.u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.A.K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.A.r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B.m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.A.D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30374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.Q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.u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.r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8620" y="14542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746" y="202472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746" y="258393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8620" y="311931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4746" y="36915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1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判断所听内容与图片是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4.eps" descr="id:214749060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09135"/>
            <a:ext cx="11430000" cy="277487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80504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orange.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.It’s red.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.It’s green.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.It’s blue.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purple.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98883" y="344824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76322" y="344824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56811" y="344824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485592" y="344824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019114" y="344824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5.eps" descr="id:214749061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71643"/>
            <a:ext cx="11430000" cy="254258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601066" y="35654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65443" y="35654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630266" y="35654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46632" y="35654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21643" y="35654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4476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13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an orange.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.Blue and yellow make green.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.Red and blue make purple.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.The grass is green.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a red apple.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2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选出你听到的内容补全歌谣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24313"/>
            <a:ext cx="11430000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A.brown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B.blue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C.here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there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D.Purple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flowers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E.green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grass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82323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 see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 see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here and there.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big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What else can you see?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97055" y="382323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29883" y="436354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50207" y="436354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580439" y="436354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02553" y="54862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3863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03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I see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here and there.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Purple flowers, green grass and blue sea.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I see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here and there.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A big brown bear. What else can you see?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01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.A.Green can say “Go!”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B.Red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 say “No!”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like red and pink.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green and yellow.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.A.Let’s draw some pink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some purple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.A.Let’s draw some green birds.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some brown birds.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10104" y="1821226"/>
            <a:ext cx="506621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.Red can say “No!”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like red and pink.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draw some pink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draw some brown birds.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746" y="145421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1683" y="256465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1683" y="367983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746" y="480231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7590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判断下列事物的颜色与所听内容是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6.eps" descr="id:214749061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25776"/>
            <a:ext cx="11430000" cy="304738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67809" y="183428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725855" y="183428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638539" y="183428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7045" y="348020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25855" y="348020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153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352</Words>
  <Application>Microsoft Office PowerPoint</Application>
  <PresentationFormat>宽屏</PresentationFormat>
  <Paragraphs>118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111</cp:revision>
  <dcterms:created xsi:type="dcterms:W3CDTF">2023-06-16T14:45:50Z</dcterms:created>
  <dcterms:modified xsi:type="dcterms:W3CDTF">2025-08-07T03:12:46Z</dcterms:modified>
</cp:coreProperties>
</file>