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4233" b="1" dirty="0" err="1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colourful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world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B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一、选出下列事物的常见颜色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43976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A.black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B.yellow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C.white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D.green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E.pink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tE3kRg55.eps" descr="id:21474904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714193"/>
            <a:ext cx="11430000" cy="282661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940377" y="254817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52872" y="255031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395565" y="255031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22612" y="415648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029315" y="4156484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99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.Jump up and down.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.Sit down.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.Touch the ground.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.Turn around.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TE3KRG56.eps" descr="id:214749043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5925" y="1523628"/>
            <a:ext cx="9260151" cy="2018220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1683" y="36226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41925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683" y="474103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746" y="530203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65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Hello!My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name is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Nancy.I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 red, yellow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blue.I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have a red flower, a yellow duck and a blue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dog.My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mum likes purple, black and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blue.She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likes 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grapes.She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 has a black bird and a blue book.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.Nancy has a yellow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A.duck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B.flower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C.dog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.Nancy and her mother like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A.black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B.blue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C.red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.Nancy’s mother has a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bird.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A.yellow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B.black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C.brown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683" y="3077739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420004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531762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106</Words>
  <Application>Microsoft Office PowerPoint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111</cp:revision>
  <dcterms:created xsi:type="dcterms:W3CDTF">2023-06-16T14:45:50Z</dcterms:created>
  <dcterms:modified xsi:type="dcterms:W3CDTF">2025-08-07T03:01:47Z</dcterms:modified>
</cp:coreProperties>
</file>