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3"/>
  </p:notesMasterIdLst>
  <p:sldIdLst>
    <p:sldId id="993" r:id="rId4"/>
    <p:sldId id="977" r:id="rId5"/>
    <p:sldId id="995" r:id="rId6"/>
    <p:sldId id="997" r:id="rId7"/>
    <p:sldId id="998" r:id="rId8"/>
    <p:sldId id="999" r:id="rId9"/>
    <p:sldId id="1000" r:id="rId10"/>
    <p:sldId id="1001" r:id="rId11"/>
    <p:sldId id="9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专项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句子</a:t>
            </a: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955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.Look!This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family!This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A.grandma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B.apple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C.cake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.It’s an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.It’s big!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A.lion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B.fox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C.elephant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.Do you like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Tom?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A.banana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B.grapes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C.orange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.Let’s plant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flowers.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C.some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—It’s a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panda.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A.What’s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this?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are you?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C.How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many pandas?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9369" y="61720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49369" y="174641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284374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395979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505711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are you?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—I’m six years old.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old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C.How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many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7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—Six.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A.tree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B.trees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C.a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tree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.—Good morning, Tom!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A.Hello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Linda!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B.Bye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!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C.Good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morning, Linda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35538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9369" y="201793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9369" y="3690867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24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.—Let’s go to school!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A.OK!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like it.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C.Sure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here you 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10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.—Do you have a pet?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don’t.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 am.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C.No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they don’t.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38978" y="36371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978" y="312921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二、选词填空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补全句子。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am eight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(year/years) old.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.What’s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(your/you) name?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.—How many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(lion/rabbits)?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—Two.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.Let’s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(plant/plants) new trees.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19813" y="1598902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years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39626" y="2164736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your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83127" y="2730589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rabbits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22877" y="3832409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plant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244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81000" y="54841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三、判断下列句子内容与图片是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.It’s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tiger.It’s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cool.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.Point to your ear.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.That’s six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yuan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.Let’s go to the zoo!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don’t like grapes.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EE3KRG109.eps" descr="id:214749175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5201" y="746090"/>
            <a:ext cx="1248007" cy="1115542"/>
          </a:xfrm>
          <a:prstGeom prst="rect">
            <a:avLst/>
          </a:prstGeom>
        </p:spPr>
      </p:pic>
      <p:pic>
        <p:nvPicPr>
          <p:cNvPr id="9" name="EE3KRG110.eps" descr="id:214749176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5201" y="2058837"/>
            <a:ext cx="763967" cy="1048893"/>
          </a:xfrm>
          <a:prstGeom prst="rect">
            <a:avLst/>
          </a:prstGeom>
        </p:spPr>
      </p:pic>
      <p:pic>
        <p:nvPicPr>
          <p:cNvPr id="10" name="EE3KRG111.eps" descr="id:214749176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5201" y="3331642"/>
            <a:ext cx="964748" cy="932256"/>
          </a:xfrm>
          <a:prstGeom prst="rect">
            <a:avLst/>
          </a:prstGeom>
        </p:spPr>
      </p:pic>
      <p:pic>
        <p:nvPicPr>
          <p:cNvPr id="11" name="EE3KRG112.eps" descr="id:214749177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5201" y="4500613"/>
            <a:ext cx="1432126" cy="848112"/>
          </a:xfrm>
          <a:prstGeom prst="rect">
            <a:avLst/>
          </a:prstGeom>
        </p:spPr>
      </p:pic>
      <p:pic>
        <p:nvPicPr>
          <p:cNvPr id="12" name="EE3KRG113.eps" descr="id:2147491782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5201" y="5595831"/>
            <a:ext cx="1014735" cy="914761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780542" y="117619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80542" y="230577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9760" y="340419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80542" y="4504760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9760" y="5630317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665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41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四、选择与句子内容相符的图片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see yellow.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.White, white, turn around.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my brother, Tom.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.Cut the cake.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.Swim, swim, swim like a fish.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E3KRG114.eps" descr="id:214749178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760166"/>
            <a:ext cx="8587528" cy="328203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59760" y="396308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369" y="451809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9369" y="507310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369" y="563044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8978" y="617363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154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835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五、连词成句。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只标序号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the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go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shop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Let’s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⑤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to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! 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am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to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I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nice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⑤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friends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⑥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my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It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bird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red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⑤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is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 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colour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What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like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you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⑤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do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? 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smtClean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help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We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plant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trees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⑤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can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cs typeface="宋体" panose="02010600030101010101" pitchFamily="2" charset="-122"/>
              </a:rPr>
              <a:t>⑥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new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                                   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8057" y="127909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④②⑤①③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8057" y="23813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③①④②⑥⑤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8056" y="348369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②⑤①④③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8055" y="459638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②①⑤④③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8055" y="570908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②⑤①③⑥④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118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</TotalTime>
  <Words>128</Words>
  <Application>Microsoft Office PowerPoint</Application>
  <PresentationFormat>宽屏</PresentationFormat>
  <Paragraphs>104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117</cp:revision>
  <dcterms:created xsi:type="dcterms:W3CDTF">2023-06-16T14:45:50Z</dcterms:created>
  <dcterms:modified xsi:type="dcterms:W3CDTF">2025-08-07T11:11:32Z</dcterms:modified>
</cp:coreProperties>
</file>