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Letters and sounds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407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一、仔细观察图片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将图中隐藏的字母的大小写形式写在四线三格上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3KRG57.eps" descr="id:214749080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82253"/>
            <a:ext cx="11430000" cy="20749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6123" y="3663779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Xx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502386" y="3663779"/>
            <a:ext cx="671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Zz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6174967" y="366377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Ww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504823" y="3663779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Yy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10826317" y="3676842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Vv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29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二、判断下列气球上的字母是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757038"/>
              </p:ext>
            </p:extLst>
          </p:nvPr>
        </p:nvGraphicFramePr>
        <p:xfrm>
          <a:off x="479206" y="1968736"/>
          <a:ext cx="11275153" cy="297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10061" imgH="1189989" progId="Word.Document.12">
                  <p:embed/>
                </p:oleObj>
              </mc:Choice>
              <mc:Fallback>
                <p:oleObj name="文档" r:id="rId5" imgW="4510061" imgH="11899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1968736"/>
                        <a:ext cx="11275153" cy="2974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54746" y="236861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73507" y="236861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0872" y="384471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99633" y="384471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455" y="1450936"/>
            <a:ext cx="7270827" cy="5313546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用合适的字母补全单词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55404" y="229217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x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698477" y="39509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y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4333330" y="596284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z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91</Words>
  <Application>Microsoft Office PowerPoint</Application>
  <PresentationFormat>宽屏</PresentationFormat>
  <Paragraphs>27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109</cp:revision>
  <dcterms:created xsi:type="dcterms:W3CDTF">2023-06-16T14:45:50Z</dcterms:created>
  <dcterms:modified xsi:type="dcterms:W3CDTF">2025-08-07T03:21:40Z</dcterms:modified>
</cp:coreProperties>
</file>