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5"/>
  </p:notesMasterIdLst>
  <p:sldIdLst>
    <p:sldId id="993" r:id="rId4"/>
    <p:sldId id="977" r:id="rId5"/>
    <p:sldId id="998" r:id="rId6"/>
    <p:sldId id="1001" r:id="rId7"/>
    <p:sldId id="999" r:id="rId8"/>
    <p:sldId id="1002" r:id="rId9"/>
    <p:sldId id="1000" r:id="rId10"/>
    <p:sldId id="995" r:id="rId11"/>
    <p:sldId id="997" r:id="rId12"/>
    <p:sldId id="1003" r:id="rId13"/>
    <p:sldId id="97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听力训练</a:t>
            </a: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M:I’m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Jack.The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school gardens need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help.I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can water the grass.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W:I’m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Lucy.I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can plant new trees.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M:I’m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Tom.I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can water the flowers.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W:I’m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Anna.I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can water the trees.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20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73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圈出你所听到单词的首字母。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1352840"/>
            <a:ext cx="9446281" cy="384591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528188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.orange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.no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.pen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.mum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669865" y="2713713"/>
            <a:ext cx="432955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6" name="椭圆 5"/>
          <p:cNvSpPr/>
          <p:nvPr/>
        </p:nvSpPr>
        <p:spPr>
          <a:xfrm>
            <a:off x="8091447" y="2059085"/>
            <a:ext cx="432955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7" name="椭圆 6"/>
          <p:cNvSpPr/>
          <p:nvPr/>
        </p:nvSpPr>
        <p:spPr>
          <a:xfrm>
            <a:off x="1669865" y="4776191"/>
            <a:ext cx="432955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8" name="椭圆 7"/>
          <p:cNvSpPr/>
          <p:nvPr/>
        </p:nvSpPr>
        <p:spPr>
          <a:xfrm>
            <a:off x="8143402" y="3433224"/>
            <a:ext cx="432955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145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根据所听内容选择相应的图片。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small.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long.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and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make you strong.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Trees grow and give us things: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Fresh air,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and leaves in spring.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tE3kRg106.eps" descr="id:214749006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094745"/>
            <a:ext cx="10390909" cy="187591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029923" y="311698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939377" y="3116982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40370" y="365956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066598" y="3659567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474317" y="477139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2214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Grapes are small. Bananas are long.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Apples and oranges make you strong.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Trees grow and give us things: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Fresh air, flowers and leaves in spring.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48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319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在表格中用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标出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John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Tom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喜欢的水果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3092389"/>
              </p:ext>
            </p:extLst>
          </p:nvPr>
        </p:nvGraphicFramePr>
        <p:xfrm>
          <a:off x="381000" y="1376215"/>
          <a:ext cx="11430000" cy="46737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文档" r:id="rId3" imgW="4567145" imgH="1867511" progId="Word.Document.12">
                  <p:embed/>
                </p:oleObj>
              </mc:Choice>
              <mc:Fallback>
                <p:oleObj name="文档" r:id="rId3" imgW="4567145" imgH="18675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376215"/>
                        <a:ext cx="11430000" cy="46737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636999" y="3129471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79163" y="3129471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128844" y="3129471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636999" y="4162823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892998" y="4162823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3873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John: Do you like apples, Tom?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Tom: No, I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don’t.I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like grapes very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much.What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about you?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John: I like apples, grapes and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bananas.I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don’t like oranges.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Tom: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Haha!I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like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oranges.But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I don’t like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bananas.I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have some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grapes.Here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you are.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John: Thank you.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3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99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选择相应的图片。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tE3kRg111.eps" descr="id:214749008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1351829"/>
            <a:ext cx="9446281" cy="523518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103918" y="4814223"/>
            <a:ext cx="4378036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.flowers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.sun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.school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B0F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B0F0"/>
                </a:solidFill>
                <a:cs typeface="Times New Roman" panose="02020603050405020304" pitchFamily="18" charset="0"/>
              </a:rPr>
              <a:t>.water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.trees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705332" y="112423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345043" y="112423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705332" y="296904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345043" y="295865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694885" y="497449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5391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给下列句子排序。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How can we help?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We can plant new trees.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We can water the grass.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The school gardens need help.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We can water the flowers.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625934" y="991466"/>
            <a:ext cx="5074227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.The school gardens need help.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.How can we help?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.We can water the flowers.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.We can water the grass.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.We can plant new trees.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80542" y="323571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80542" y="156772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90933" y="378929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70151" y="268967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80542" y="213313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646843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将人物与相应的图片连线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tE3kRg116.eps" descr="id:214749009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149806"/>
            <a:ext cx="11430000" cy="3960042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662200" y="2869954"/>
            <a:ext cx="2868236" cy="141110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1901536" y="2849172"/>
            <a:ext cx="2760346" cy="11199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875963" y="2849172"/>
            <a:ext cx="2566642" cy="119289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8271164" y="2869954"/>
            <a:ext cx="2573309" cy="109386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</TotalTime>
  <Words>287</Words>
  <Application>Microsoft Office PowerPoint</Application>
  <PresentationFormat>宽屏</PresentationFormat>
  <Paragraphs>72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NEU-BZ-S92</vt:lpstr>
      <vt:lpstr>等线</vt:lpstr>
      <vt:lpstr>方正兰亭中黑_GBK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118</cp:revision>
  <dcterms:created xsi:type="dcterms:W3CDTF">2023-06-16T14:45:50Z</dcterms:created>
  <dcterms:modified xsi:type="dcterms:W3CDTF">2025-08-07T11:49:47Z</dcterms:modified>
</cp:coreProperties>
</file>