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77" r:id="rId5"/>
    <p:sldId id="995" r:id="rId6"/>
    <p:sldId id="998" r:id="rId7"/>
    <p:sldId id="99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6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0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选出对应的单词。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08891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A.mouth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C.hand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D.eye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E.ear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E3kRg26.eps" descr="id:214748865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423132"/>
            <a:ext cx="7806844" cy="343828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96729" y="264539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48049" y="33082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43721" y="42914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812069" y="280721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29599" y="355670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102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19317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分享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名字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讲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倾听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帮助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好的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微笑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笑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朋友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可以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J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令人愉快的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友好的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8840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(1)name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2)friend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3)share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(4)smile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5)listen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6)help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(7)say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8)can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9)nice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(10)good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66711" y="28819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17770" y="28819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314483" y="28819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40207" y="34420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64762" y="34420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74727" y="344202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841702" y="39978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185525" y="3997879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275003" y="3997879"/>
            <a:ext cx="3241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J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093215" y="455364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61893"/>
            <a:ext cx="37338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share.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B.Hello!I’m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Zhang Tao.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67916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见面打招呼和问好的句型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E3kRg27.eps" descr="id:21474886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480" y="191980"/>
            <a:ext cx="6008432" cy="1891864"/>
          </a:xfrm>
          <a:prstGeom prst="rect">
            <a:avLst/>
          </a:prstGeom>
        </p:spPr>
      </p:pic>
      <p:pic>
        <p:nvPicPr>
          <p:cNvPr id="6" name="CE3kRg28.eps" descr="id:21474886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480" y="2244905"/>
            <a:ext cx="6008432" cy="194522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314466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表达和朋友分享的句型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CE3kRg29.eps" descr="id:214748868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480" y="4336393"/>
            <a:ext cx="6008432" cy="2343277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466433" y="4320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96312" y="211189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97772" y="42482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8943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一般现在时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I’m Mike Black./My name is 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./I smile./I help.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这几个句子都是一般现在时的句子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一般现在时用来表示现在的状态、经常发生的或习惯性的动作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也可以表示主语具备的性格和能力等。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8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162</Words>
  <Application>Microsoft Office PowerPoint</Application>
  <PresentationFormat>宽屏</PresentationFormat>
  <Paragraphs>44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2025-08-06T03:44:16Z</dcterms:modified>
</cp:coreProperties>
</file>