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Plants around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927"/>
            <a:ext cx="52725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选词填空。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只填序号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08150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A.tree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B.flower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C.grass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D.sun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E.water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tE3kRg28.eps" descr="id:214748994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524887"/>
            <a:ext cx="7806844" cy="3139741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038080" y="303828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197116" y="487747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893807" y="254566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904254" y="428296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924980" y="51456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.Plants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our help.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A.is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B.can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C.need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.Air, water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sun help plants grow.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B.with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C.to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trees.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A.new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B.plant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C.need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.How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help? 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B.me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C.we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142100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38978" y="25362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9369" y="36448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476964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三、根据图片内容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can see(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the sun.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can see some trees.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.The girl can water the plant.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.Air, water and sun help the plant grow.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29.eps" descr="id:214748996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0407" y="1490189"/>
            <a:ext cx="3411187" cy="269106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49369" y="419164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80542" y="4753674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9369" y="530531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9369" y="585952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75</Words>
  <Application>Microsoft Office PowerPoint</Application>
  <PresentationFormat>宽屏</PresentationFormat>
  <Paragraphs>46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111</cp:revision>
  <dcterms:created xsi:type="dcterms:W3CDTF">2023-06-16T14:45:50Z</dcterms:created>
  <dcterms:modified xsi:type="dcterms:W3CDTF">2025-08-07T11:37:30Z</dcterms:modified>
</cp:coreProperties>
</file>