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2"/>
  </p:notesMasterIdLst>
  <p:sldIdLst>
    <p:sldId id="993" r:id="rId4"/>
    <p:sldId id="994" r:id="rId5"/>
    <p:sldId id="977" r:id="rId6"/>
    <p:sldId id="995" r:id="rId7"/>
    <p:sldId id="978" r:id="rId8"/>
    <p:sldId id="979" r:id="rId9"/>
    <p:sldId id="997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 err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Project:Make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 birthday card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669"/>
            <a:ext cx="53912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选择相应的单词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42033"/>
              </p:ext>
            </p:extLst>
          </p:nvPr>
        </p:nvGraphicFramePr>
        <p:xfrm>
          <a:off x="479206" y="1621060"/>
          <a:ext cx="11275153" cy="347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510061" imgH="1388200" progId="Word.Document.12">
                  <p:embed/>
                </p:oleObj>
              </mc:Choice>
              <mc:Fallback>
                <p:oleObj name="文档" r:id="rId5" imgW="4510061" imgH="1388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1621060"/>
                        <a:ext cx="11275153" cy="347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54746" y="22604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683" y="397171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890591"/>
              </p:ext>
            </p:extLst>
          </p:nvPr>
        </p:nvGraphicFramePr>
        <p:xfrm>
          <a:off x="479206" y="401596"/>
          <a:ext cx="11275153" cy="495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4510061" imgH="1983195" progId="Word.Document.12">
                  <p:embed/>
                </p:oleObj>
              </mc:Choice>
              <mc:Fallback>
                <p:oleObj name="文档" r:id="rId4" imgW="4510061" imgH="19831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401596"/>
                        <a:ext cx="11275153" cy="495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54746" y="105204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746" y="277744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1683" y="42657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52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old are you?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I’m eight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apples?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Five apples.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cups(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杯子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Five cups.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hats?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Six hats.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.—Happy birthday!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—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Thank 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E3kRg11.eps" descr="id:214749117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353418"/>
            <a:ext cx="11430000" cy="201290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54746" y="140196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683" y="19724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746" y="251862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746" y="308012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746" y="363934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41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三、请根据统计图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选择正确的选项。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有多余选项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678021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A.Six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B.Four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C.Seven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D.Ten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E.Eight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F.Five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G.Nine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2383018"/>
            <a:ext cx="6528955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students are five years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students are six years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students are seven years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students are eight years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students are nine years old. 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students are ten years old.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eE3KRG75.eps" descr="id:214749119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1108" y="2518063"/>
            <a:ext cx="4343222" cy="322676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08982" y="2372627"/>
            <a:ext cx="493246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F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134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四、阅读对话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 &amp; John: Happy birthday, Sarah!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Thank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How old 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I’m nine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Mike: Here you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are.An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orange toy monkey.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This is for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you.It’s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doll.It’s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pink and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Sarah: Thank you very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much.Let’s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eat the cake.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.Today is Mike’s birthday.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.Sarah is nine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 and John give Sarah a toy monkey and a doll.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0872" y="456317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746" y="511711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746" y="569365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152</Words>
  <Application>Microsoft Office PowerPoint</Application>
  <PresentationFormat>宽屏</PresentationFormat>
  <Paragraphs>57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109</cp:revision>
  <dcterms:created xsi:type="dcterms:W3CDTF">2023-06-16T14:45:50Z</dcterms:created>
  <dcterms:modified xsi:type="dcterms:W3CDTF">2025-08-07T03:28:55Z</dcterms:modified>
</cp:coreProperties>
</file>