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1"/>
  </p:notesMasterIdLst>
  <p:sldIdLst>
    <p:sldId id="993" r:id="rId4"/>
    <p:sldId id="994" r:id="rId5"/>
    <p:sldId id="977" r:id="rId6"/>
    <p:sldId id="978" r:id="rId7"/>
    <p:sldId id="979" r:id="rId8"/>
    <p:sldId id="997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Plants around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Start to read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一、选出与所给单词为同类的一项。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.orange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A.need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B.give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C.grape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.air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A.apple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B.sun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C.banana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.flower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A.grass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B.help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C.give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212548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9369" y="269363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38978" y="323549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067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二、选择合适的单词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将句子补充完整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01090" y="1913500"/>
            <a:ext cx="3789819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A.can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B.need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C.help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67754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.Plants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give us many things.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.Can we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them?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.Plants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air, water and sun.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017060" y="267270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228845" y="322270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037898" y="378403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选择最佳答案。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At our school, we have a small but nice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garden.It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beautiful flowers, tall trees, and green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grass.We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to play in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garden.And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we want to help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garden.We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water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flowers.We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plant new trees and help them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grow.We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water the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grass.We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our garden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30.eps" descr="id:214748999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0906" y="3778945"/>
            <a:ext cx="3570189" cy="284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have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but nice garden.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A.big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B.small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C.long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garden has beautiful flowers, tall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and green grass.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A.plants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B.oranges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C.trees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like to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in the garden.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A.play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B.eat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apples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C.cut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the grass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10122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212357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8978" y="322450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123</Words>
  <Application>Microsoft Office PowerPoint</Application>
  <PresentationFormat>宽屏</PresentationFormat>
  <Paragraphs>38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111</cp:revision>
  <dcterms:created xsi:type="dcterms:W3CDTF">2023-06-16T14:45:50Z</dcterms:created>
  <dcterms:modified xsi:type="dcterms:W3CDTF">2025-08-07T11:38:59Z</dcterms:modified>
</cp:coreProperties>
</file>