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一、从方框中选择相应的句子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将其序号填在横线上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33985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smile.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help.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 listen.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D.I share.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17.eps" descr="id:214748836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598892"/>
            <a:ext cx="9446281" cy="295330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987198" y="32019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004763" y="32019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96194" y="468623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025601" y="46911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31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toys(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玩具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too. 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A.listen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B.share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C.smile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.Am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 good friend?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C.you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190092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494" y="302050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9521"/>
            <a:ext cx="35958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18.eps" descr="id:21474883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2052"/>
            <a:ext cx="11430000" cy="3467897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192180" y="2121835"/>
            <a:ext cx="3784550" cy="19333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87102" y="2121835"/>
            <a:ext cx="3784550" cy="19333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4261" y="2121835"/>
            <a:ext cx="6909955" cy="18888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63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109</cp:revision>
  <dcterms:created xsi:type="dcterms:W3CDTF">2023-06-16T14:45:50Z</dcterms:created>
  <dcterms:modified xsi:type="dcterms:W3CDTF">2025-08-06T03:24:38Z</dcterms:modified>
</cp:coreProperties>
</file>