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2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Useful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numbers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2102"/>
            <a:ext cx="35958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一、数一数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29727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A.one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B.two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C.three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D.four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E.five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eE3KRG56.eps" descr="id:214749073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2584471"/>
            <a:ext cx="9446281" cy="2876972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1735461" y="266759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300620" y="265452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880502" y="265452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729288" y="422353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300620" y="422353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选出合适的选项。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toy ducks.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A.one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C.five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see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apples.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A.five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B.two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C.three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.Look!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A.Two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bears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B.Three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bears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C.Two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pandas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E3KRG37.eps" descr="id:214749075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4127" y="1351829"/>
            <a:ext cx="1403412" cy="1359707"/>
          </a:xfrm>
          <a:prstGeom prst="rect">
            <a:avLst/>
          </a:prstGeom>
        </p:spPr>
      </p:pic>
      <p:pic>
        <p:nvPicPr>
          <p:cNvPr id="14" name="eE3KRG38.eps" descr="id:214749075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4128" y="3195817"/>
            <a:ext cx="1403412" cy="1141253"/>
          </a:xfrm>
          <a:prstGeom prst="rect">
            <a:avLst/>
          </a:prstGeom>
        </p:spPr>
      </p:pic>
      <p:pic>
        <p:nvPicPr>
          <p:cNvPr id="15" name="eE3KRG39.eps" descr="id:2147490766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2293" y="4774603"/>
            <a:ext cx="1530733" cy="1232795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54746" y="141564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1683" y="309320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1683" y="474193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307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Hello, my name is Zhang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Ping.I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fruit.Look!I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one apple, two oranges and three bananas.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2932733"/>
            <a:ext cx="10390909" cy="2799128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347743" y="3955936"/>
            <a:ext cx="7047714" cy="141289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690949" y="4151878"/>
            <a:ext cx="3405052" cy="10210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439207" y="4151878"/>
            <a:ext cx="3405052" cy="10210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77</Words>
  <Application>Microsoft Office PowerPoint</Application>
  <PresentationFormat>宽屏</PresentationFormat>
  <Paragraphs>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110</cp:revision>
  <dcterms:created xsi:type="dcterms:W3CDTF">2023-06-16T14:45:50Z</dcterms:created>
  <dcterms:modified xsi:type="dcterms:W3CDTF">2025-08-07T03:24:54Z</dcterms:modified>
</cp:coreProperties>
</file>