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0"/>
  </p:notesMasterIdLst>
  <p:sldIdLst>
    <p:sldId id="993" r:id="rId4"/>
    <p:sldId id="994" r:id="rId5"/>
    <p:sldId id="977" r:id="rId6"/>
    <p:sldId id="978" r:id="rId7"/>
    <p:sldId id="979" r:id="rId8"/>
    <p:sldId id="97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72" y="101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6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Useful </a:t>
            </a: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numbers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learn &amp; Listen and chant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一、小狗要去好朋友猴子家做客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你能按数字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1~10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的顺序为它画出路线图吗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337405"/>
            <a:ext cx="11430000" cy="2800237"/>
          </a:xfrm>
          <a:prstGeom prst="rect">
            <a:avLst/>
          </a:prstGeom>
        </p:spPr>
      </p:pic>
      <p:pic>
        <p:nvPicPr>
          <p:cNvPr id="14" name="EE3KRG166.eps" descr="id:2147485030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851614" y="2321669"/>
            <a:ext cx="8487194" cy="3125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6866"/>
            <a:ext cx="53014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二、根据图片选择相应的单词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310094" y="1506760"/>
            <a:ext cx="3571811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A.six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B.eight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C.ten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427268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am a child. I have one head, two eyes, and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toes.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.I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am a spider. I have one head, eight eyes, and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legs.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.I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am a bee. I have one head, four wings, and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legs.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8" name="eE3kRg48.eps" descr="id:2147491008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6213" y="1819459"/>
            <a:ext cx="843268" cy="1500496"/>
          </a:xfrm>
          <a:prstGeom prst="rect">
            <a:avLst/>
          </a:prstGeom>
        </p:spPr>
      </p:pic>
      <p:pic>
        <p:nvPicPr>
          <p:cNvPr id="19" name="eE3kRg49.eps" descr="id:2147491015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7158" y="3546413"/>
            <a:ext cx="1495087" cy="1237644"/>
          </a:xfrm>
          <a:prstGeom prst="rect">
            <a:avLst/>
          </a:prstGeom>
        </p:spPr>
      </p:pic>
      <p:pic>
        <p:nvPicPr>
          <p:cNvPr id="20" name="eE3kRg50.eps" descr="id:2147491022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37386" y="4973213"/>
            <a:ext cx="1406607" cy="1467461"/>
          </a:xfrm>
          <a:prstGeom prst="rect">
            <a:avLst/>
          </a:prstGeom>
        </p:spPr>
      </p:pic>
      <p:sp>
        <p:nvSpPr>
          <p:cNvPr id="21" name="矩形 20"/>
          <p:cNvSpPr>
            <a:spLocks noChangeAspect="1"/>
          </p:cNvSpPr>
          <p:nvPr/>
        </p:nvSpPr>
        <p:spPr>
          <a:xfrm>
            <a:off x="7366802" y="2424391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7697401" y="407907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7424611" y="5755147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8913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三、选择相应的数字并将序号填在横线上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1515774"/>
            <a:ext cx="11430000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A.one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B.two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C.three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D.four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E.six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F.eight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81000" y="2224199"/>
            <a:ext cx="11430000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 fontAlgn="ctr">
              <a:lnSpc>
                <a:spcPct val="20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One frog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           has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mouth, two eyes and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legs.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Two frogs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                     have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mouths, four eyes and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legs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20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Three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frogs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                    have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mouths,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eyes and twelve(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十二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legs.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8" name="eE3kRg51.eps" descr="id:2147491036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94263" y="2392500"/>
            <a:ext cx="881742" cy="771524"/>
          </a:xfrm>
          <a:prstGeom prst="rect">
            <a:avLst/>
          </a:prstGeom>
        </p:spPr>
      </p:pic>
      <p:pic>
        <p:nvPicPr>
          <p:cNvPr id="19" name="eE3kRg52.eps" descr="id:2147491043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43600" y="3275367"/>
            <a:ext cx="1784302" cy="771524"/>
          </a:xfrm>
          <a:prstGeom prst="rect">
            <a:avLst/>
          </a:prstGeom>
        </p:spPr>
      </p:pic>
      <p:pic>
        <p:nvPicPr>
          <p:cNvPr id="20" name="eE3kRg53.eps" descr="id:2147491050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7694" y="4267147"/>
            <a:ext cx="1674510" cy="1483802"/>
          </a:xfrm>
          <a:prstGeom prst="rect">
            <a:avLst/>
          </a:prstGeom>
        </p:spPr>
      </p:pic>
      <p:sp>
        <p:nvSpPr>
          <p:cNvPr id="21" name="矩形 20"/>
          <p:cNvSpPr>
            <a:spLocks noChangeAspect="1"/>
          </p:cNvSpPr>
          <p:nvPr/>
        </p:nvSpPr>
        <p:spPr>
          <a:xfrm>
            <a:off x="4751980" y="247997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9206414" y="247997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5317934" y="330149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9981374" y="3301493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5405384" y="501328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26" name="矩形 25"/>
          <p:cNvSpPr>
            <a:spLocks noChangeAspect="1"/>
          </p:cNvSpPr>
          <p:nvPr/>
        </p:nvSpPr>
        <p:spPr>
          <a:xfrm>
            <a:off x="8064094" y="5013283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273</TotalTime>
  <Words>101</Words>
  <Application>Microsoft Office PowerPoint</Application>
  <PresentationFormat>宽屏</PresentationFormat>
  <Paragraphs>37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Microsoft</cp:lastModifiedBy>
  <cp:revision>112</cp:revision>
  <dcterms:created xsi:type="dcterms:W3CDTF">2023-06-16T14:45:50Z</dcterms:created>
  <dcterms:modified xsi:type="dcterms:W3CDTF">2025-08-07T03:18:44Z</dcterms:modified>
</cp:coreProperties>
</file>