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4"/>
  </p:notesMasterIdLst>
  <p:sldIdLst>
    <p:sldId id="993" r:id="rId4"/>
    <p:sldId id="977" r:id="rId5"/>
    <p:sldId id="998" r:id="rId6"/>
    <p:sldId id="1003" r:id="rId7"/>
    <p:sldId id="999" r:id="rId8"/>
    <p:sldId id="1000" r:id="rId9"/>
    <p:sldId id="1004" r:id="rId10"/>
    <p:sldId id="1001" r:id="rId11"/>
    <p:sldId id="1002" r:id="rId12"/>
    <p:sldId id="9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90" y="108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" action="ppaction://noaction" highlightClick="1">
              <a:snd r:embed="rId3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1.docx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__2.docx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2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听力训练</a:t>
            </a: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79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Part</a:t>
            </a:r>
            <a:r>
              <a:rPr lang="en-US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选择与所听内容相符的图片。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5651966"/>
              </p:ext>
            </p:extLst>
          </p:nvPr>
        </p:nvGraphicFramePr>
        <p:xfrm>
          <a:off x="479206" y="1378345"/>
          <a:ext cx="11275153" cy="495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文档" r:id="rId4" imgW="4510061" imgH="1983195" progId="Word.Document.12">
                  <p:embed/>
                </p:oleObj>
              </mc:Choice>
              <mc:Fallback>
                <p:oleObj name="文档" r:id="rId4" imgW="4510061" imgH="198319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9206" y="1378345"/>
                        <a:ext cx="11275153" cy="495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9458737" y="3443233"/>
            <a:ext cx="191162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.egg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B0F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B0F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B0F0"/>
                </a:solidFill>
                <a:cs typeface="Times New Roman" panose="02020603050405020304" pitchFamily="18" charset="0"/>
              </a:rPr>
              <a:t>.girl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B0F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B0F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 smtClean="0">
                <a:solidFill>
                  <a:srgbClr val="00B0F0"/>
                </a:solidFill>
                <a:cs typeface="Times New Roman" panose="02020603050405020304" pitchFamily="18" charset="0"/>
              </a:rPr>
              <a:t>.hot</a:t>
            </a:r>
            <a:r>
              <a:rPr lang="zh-CN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B0F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B0F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 smtClean="0">
                <a:solidFill>
                  <a:srgbClr val="00B0F0"/>
                </a:solidFill>
                <a:cs typeface="Times New Roman" panose="02020603050405020304" pitchFamily="18" charset="0"/>
              </a:rPr>
              <a:t>.fish</a:t>
            </a:r>
            <a:endParaRPr lang="zh-CN" altLang="zh-CN" dirty="0">
              <a:solidFill>
                <a:srgbClr val="00B0F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28242" y="153221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54746" y="279076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36480" y="425127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28242" y="550167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9016"/>
            <a:ext cx="503214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给下列图片排序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E3kRg140.eps" descr="id:214748912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860" y="1084985"/>
            <a:ext cx="9446281" cy="453980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0004763" y="248636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069946" y="510772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5998" y="510772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900647" y="249200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823035" y="249200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208372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4327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.This is my mother.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.This is my father.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.This is my grandmother.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.This is my grandfather.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.This is my sister.</a:t>
            </a:r>
            <a:endParaRPr lang="zh-CN" altLang="zh-CN" dirty="0">
              <a:solidFill>
                <a:srgbClr val="00B0F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392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1841"/>
            <a:ext cx="646843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选择正确的选项补全短文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030340"/>
            <a:ext cx="11430000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A.mother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B.sister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C.family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D.grandma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E.No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1745008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Hi, I’m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Lucy.Look!This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my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.This is my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grandpa.This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my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.This is my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father.This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my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.Is this my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it’s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me.We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help and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share.I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love my family!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3484032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W:Hi, I’m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Lucy.Look!This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is my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family.This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is my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grandpa.This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is my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grandma.This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is my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father.This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is my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mother.Is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this my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sister?No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, it’s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me.We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help and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share.I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love my family!</a:t>
            </a:r>
            <a:endParaRPr lang="zh-CN" altLang="zh-CN" dirty="0">
              <a:solidFill>
                <a:srgbClr val="00B0F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174885" y="173859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046295" y="230374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571895" y="230374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9474122" y="2303743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0987734" y="2303743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939454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Part</a:t>
            </a:r>
            <a:r>
              <a:rPr lang="en-US" altLang="zh-CN" dirty="0">
                <a:solidFill>
                  <a:srgbClr val="000000"/>
                </a:solidFill>
                <a:ea typeface="方正兰亭中黑_GBK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选出你所听到的内容。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.A.Is this your sister?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B.Is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this your cousin?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.A.You have a small family.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B.You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have a big family.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.A.It’s my grandmother.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B.It’s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my mother.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.A.Is that your father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		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B.Is that your brother?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.A.How are you?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B.How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do you do?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41494" y="195628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54746" y="252111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54746" y="308222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54746" y="363255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41494" y="418213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2967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4327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.Is this your sister?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.You have a big family.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.It’s my mother.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.Is that your brother?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.How are you?</a:t>
            </a:r>
            <a:endParaRPr lang="zh-CN" altLang="zh-CN" dirty="0">
              <a:solidFill>
                <a:srgbClr val="00B0F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0148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3542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选择与所听内容相符的图片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7271068"/>
              </p:ext>
            </p:extLst>
          </p:nvPr>
        </p:nvGraphicFramePr>
        <p:xfrm>
          <a:off x="479206" y="622592"/>
          <a:ext cx="11275153" cy="59499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文档" r:id="rId4" imgW="4510061" imgH="2379978" progId="Word.Document.12">
                  <p:embed/>
                </p:oleObj>
              </mc:Choice>
              <mc:Fallback>
                <p:oleObj name="文档" r:id="rId4" imgW="4510061" imgH="23799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9206" y="622592"/>
                        <a:ext cx="11275153" cy="59499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7763957" y="552991"/>
            <a:ext cx="4158502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.M:This is my grandma.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.W:This is my sister.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.M:I play with my brother.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B0F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.W:I have an uncle.</a:t>
            </a:r>
            <a:endParaRPr lang="zh-CN" altLang="zh-CN" dirty="0">
              <a:solidFill>
                <a:srgbClr val="00B0F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28242" y="1043151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54746" y="252050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28242" y="397684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54746" y="547578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365293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79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三、听录音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按听到的顺序给图片标序号。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E3kRg147.eps" descr="id:2147489156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879" y="852918"/>
            <a:ext cx="5175360" cy="5210342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6718855" y="1570590"/>
            <a:ext cx="4919869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B0F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听力材料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B0F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W:This is my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family.This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is my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grandfather.This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is my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grandmother.This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is my mother</a:t>
            </a:r>
            <a:r>
              <a:rPr lang="en-US" altLang="zh-CN" dirty="0" smtClean="0">
                <a:solidFill>
                  <a:srgbClr val="00B0F0"/>
                </a:solidFill>
                <a:cs typeface="Times New Roman" panose="02020603050405020304" pitchFamily="18" charset="0"/>
              </a:rPr>
              <a:t>. This 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is my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father.This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is my </a:t>
            </a:r>
            <a:r>
              <a:rPr lang="en-US" altLang="zh-CN" dirty="0" err="1">
                <a:solidFill>
                  <a:srgbClr val="00B0F0"/>
                </a:solidFill>
                <a:cs typeface="Times New Roman" panose="02020603050405020304" pitchFamily="18" charset="0"/>
              </a:rPr>
              <a:t>brother.And</a:t>
            </a:r>
            <a:r>
              <a:rPr lang="en-US" altLang="zh-CN" dirty="0">
                <a:solidFill>
                  <a:srgbClr val="00B0F0"/>
                </a:solidFill>
                <a:cs typeface="Times New Roman" panose="02020603050405020304" pitchFamily="18" charset="0"/>
              </a:rPr>
              <a:t> this is my sister.</a:t>
            </a:r>
            <a:endParaRPr lang="zh-CN" altLang="zh-CN" dirty="0">
              <a:solidFill>
                <a:srgbClr val="00B0F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299795" y="5420511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661631" y="5420511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133701" y="268134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834989" y="89041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942480" y="101664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302550" y="368033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13999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298</TotalTime>
  <Words>276</Words>
  <Application>Microsoft Office PowerPoint</Application>
  <PresentationFormat>宽屏</PresentationFormat>
  <Paragraphs>74</Paragraphs>
  <Slides>10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NEU-BZ-S92</vt:lpstr>
      <vt:lpstr>等线</vt:lpstr>
      <vt:lpstr>方正兰亭中黑_GBK</vt:lpstr>
      <vt:lpstr>方正书宋_GBK</vt:lpstr>
      <vt:lpstr>黑体</vt:lpstr>
      <vt:lpstr>华文琥珀</vt:lpstr>
      <vt:lpstr>隶书</vt:lpstr>
      <vt:lpstr>宋体</vt:lpstr>
      <vt:lpstr>Arial</vt:lpstr>
      <vt:lpstr>Calibri</vt:lpstr>
      <vt:lpstr>Times New Roman</vt:lpstr>
      <vt:lpstr>1_Office 主题</vt:lpstr>
      <vt:lpstr>office</vt:lpstr>
      <vt:lpstr>1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114</cp:revision>
  <dcterms:created xsi:type="dcterms:W3CDTF">2023-06-16T14:45:50Z</dcterms:created>
  <dcterms:modified xsi:type="dcterms:W3CDTF">2025-08-07T02:21:51Z</dcterms:modified>
</cp:coreProperties>
</file>