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22"/>
  </p:notesMasterIdLst>
  <p:sldIdLst>
    <p:sldId id="993" r:id="rId4"/>
    <p:sldId id="977" r:id="rId5"/>
    <p:sldId id="995" r:id="rId6"/>
    <p:sldId id="998" r:id="rId7"/>
    <p:sldId id="999" r:id="rId8"/>
    <p:sldId id="1006" r:id="rId9"/>
    <p:sldId id="1000" r:id="rId10"/>
    <p:sldId id="1007" r:id="rId11"/>
    <p:sldId id="1001" r:id="rId12"/>
    <p:sldId id="1002" r:id="rId13"/>
    <p:sldId id="1003" r:id="rId14"/>
    <p:sldId id="1008" r:id="rId15"/>
    <p:sldId id="997" r:id="rId16"/>
    <p:sldId id="1009" r:id="rId17"/>
    <p:sldId id="1004" r:id="rId18"/>
    <p:sldId id="1010" r:id="rId19"/>
    <p:sldId id="1005" r:id="rId20"/>
    <p:sldId id="975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专项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</a:t>
            </a: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847004"/>
            <a:ext cx="5853545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六、听录音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给下列句子排序。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am nice to my friends.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)The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panda is black and white.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)This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my mother.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)Let’s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draw some purple and 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brown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birds.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)We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can plant new trees.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61020" y="847004"/>
            <a:ext cx="4845627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mother.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.We can plant new trees.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am nice to my friends.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.The panda is black and white.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.Let’s draw some purple and brown birds.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0151" y="257620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0542" y="42430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80542" y="14679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80542" y="203704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80542" y="314907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273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29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七、听录音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判断下列图片与你所听内容是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87.eps" descr="id:214749138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06355"/>
            <a:ext cx="11430000" cy="431874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11714" y="206154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508405" y="206154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124441" y="206154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52142" y="477357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757104" y="477357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2084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09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.—Good morning!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—Good morning!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.It’s black and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white.It’s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cute.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can see eight ducks.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.We can help plant trees.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arm.It’s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long.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48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75027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八、听录音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.A.My name is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Linda.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red.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C.I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like red and pink.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.A.It’s my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cousin.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B.I’m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ten years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old.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7 o’clock.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.A.It’s a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fox.		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 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B.Let’s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go to the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zoo!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 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C.The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fox is very small.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.A.No, it isn’t.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am.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.A.The apples are red.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like apples.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C.Three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112636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68266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8978" y="222857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38978" y="389749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8978" y="447688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.What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it?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.How old are you?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.What’s this?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.Do you like dogs?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.How many apples?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9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8696"/>
            <a:ext cx="323678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九、听录音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88.eps" descr="id:214749138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4907" y="347402"/>
            <a:ext cx="6262186" cy="636484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20936" y="1331047"/>
            <a:ext cx="4052800" cy="48307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34757" y="2276619"/>
            <a:ext cx="3738979" cy="12532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313975" y="1070264"/>
            <a:ext cx="3759761" cy="25431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104409" y="2279042"/>
            <a:ext cx="3969327" cy="26529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655127" y="4790209"/>
            <a:ext cx="3429000" cy="10898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38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M: This is my animal picture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book.This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a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monkey.It’s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orange.This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a bird</a:t>
            </a:r>
            <a:r>
              <a:rPr lang="en-US" altLang="zh-CN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. It’s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green.This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a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duck.It’s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yellow.This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a black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dog.It’s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cute.And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what’s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this?It’s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a brown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elephant.It’s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big!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07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578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十、听短文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判断下列句子与你所听内容是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.Mary is 10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.Mary likes blue and yellow.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.Mary likes oranges.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.Mary has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cat.It’s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cute.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.Mary likes pandas.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7387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W: Hi, my name’s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Mary.I’m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nine years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old.I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like black and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white.I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like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grapes.I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have a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dog.It’s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cute.I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like pandas,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too.They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are cool!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80542" y="90880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80542" y="147687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0542" y="203202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80542" y="258588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70151" y="314161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9159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765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圈出你所听到单词的首字母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80.eps" descr="id:214749129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703569"/>
            <a:ext cx="10390909" cy="587111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147954" y="5310091"/>
            <a:ext cx="571846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.ant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.tiger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.leg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.six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.grape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81027" y="1899733"/>
            <a:ext cx="476250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10948081" y="1878951"/>
            <a:ext cx="476250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7" name="椭圆 6"/>
          <p:cNvSpPr/>
          <p:nvPr/>
        </p:nvSpPr>
        <p:spPr>
          <a:xfrm>
            <a:off x="5201908" y="4019479"/>
            <a:ext cx="476250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8" name="椭圆 7"/>
          <p:cNvSpPr/>
          <p:nvPr/>
        </p:nvSpPr>
        <p:spPr>
          <a:xfrm>
            <a:off x="10147981" y="4050652"/>
            <a:ext cx="476250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9" name="椭圆 8"/>
          <p:cNvSpPr/>
          <p:nvPr/>
        </p:nvSpPr>
        <p:spPr>
          <a:xfrm>
            <a:off x="4380317" y="6151742"/>
            <a:ext cx="476250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选择你所听到的单词。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.A.air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B.bear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C.share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.A.water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B.white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C.aunt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.A.four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B.fox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C.apple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.A.blue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B.black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C.brown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.A.dad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B.dog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C.duck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5264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.share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.water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.four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.brown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.dog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114209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8978" y="168625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38978" y="223774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8978" y="281160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335812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29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选择与你所听内容相符的图片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690743"/>
              </p:ext>
            </p:extLst>
          </p:nvPr>
        </p:nvGraphicFramePr>
        <p:xfrm>
          <a:off x="479206" y="1117668"/>
          <a:ext cx="11275153" cy="3966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4510061" imgH="1586772" progId="Word.Document.12">
                  <p:embed/>
                </p:oleObj>
              </mc:Choice>
              <mc:Fallback>
                <p:oleObj name="文档" r:id="rId3" imgW="4510061" imgH="15867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1117668"/>
                        <a:ext cx="11275153" cy="3966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728587" y="178738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376565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2505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226493"/>
              </p:ext>
            </p:extLst>
          </p:nvPr>
        </p:nvGraphicFramePr>
        <p:xfrm>
          <a:off x="479206" y="317933"/>
          <a:ext cx="11275153" cy="5454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文档" r:id="rId3" imgW="4510061" imgH="2181766" progId="Word.Document.12">
                  <p:embed/>
                </p:oleObj>
              </mc:Choice>
              <mc:Fallback>
                <p:oleObj name="文档" r:id="rId3" imgW="4510061" imgH="21817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317933"/>
                        <a:ext cx="11275153" cy="5454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749369" y="98360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270528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44541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4775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grandma.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don’t like oranges.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can see a tall tree.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.Sarah is nine years old.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.It’s a lion.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00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86.eps" descr="id:214749133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51550"/>
            <a:ext cx="11430000" cy="555583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523741" y="575633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781542" y="575633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085609" y="30056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91491" y="30056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896600" y="30056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6499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.Look!My animal pictures are nice.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can help water the flowers.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.White, white, turn around.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.Hop, hop, hop like a rabbit.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.Point to your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mouth.Smile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65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555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have a pet.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have a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.A.Nice to meet you.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old are you?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.A.This is my brother.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father.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 have six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 have seven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.A.Let’s go to the shop!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go to the zoo!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748155" y="1567729"/>
            <a:ext cx="3754582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a cat.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.Nice to meet you.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father.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 have six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.Let’s go to the shop!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70033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8978" y="180816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291180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8978" y="402328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8978" y="513683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0723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433</Words>
  <Application>Microsoft Office PowerPoint</Application>
  <PresentationFormat>宽屏</PresentationFormat>
  <Paragraphs>132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126</cp:revision>
  <dcterms:created xsi:type="dcterms:W3CDTF">2023-06-16T14:45:50Z</dcterms:created>
  <dcterms:modified xsi:type="dcterms:W3CDTF">2025-08-07T10:51:54Z</dcterms:modified>
</cp:coreProperties>
</file>