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0"/>
  </p:notesMasterIdLst>
  <p:sldIdLst>
    <p:sldId id="993" r:id="rId4"/>
    <p:sldId id="994" r:id="rId5"/>
    <p:sldId id="977" r:id="rId6"/>
    <p:sldId id="978" r:id="rId7"/>
    <p:sldId id="979" r:id="rId8"/>
    <p:sldId id="97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66" y="101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3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Our animal </a:t>
            </a:r>
            <a:r>
              <a:rPr lang="en-US" altLang="zh-CN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friends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Let’s learn &amp; Listen and chant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46837"/>
            <a:ext cx="637866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一、从方框中选出与图片匹配的单词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122309"/>
            <a:ext cx="11430000" cy="5922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A.lion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B.tiger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C.monkey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D.elephant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E.panda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CE3kRg74.eps" descr="id:2147489473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931585"/>
            <a:ext cx="11430000" cy="1706028"/>
          </a:xfrm>
          <a:prstGeom prst="rect">
            <a:avLst/>
          </a:prstGeom>
        </p:spPr>
      </p:pic>
      <p:sp>
        <p:nvSpPr>
          <p:cNvPr id="18" name="矩形 17"/>
          <p:cNvSpPr>
            <a:spLocks noChangeAspect="1"/>
          </p:cNvSpPr>
          <p:nvPr/>
        </p:nvSpPr>
        <p:spPr>
          <a:xfrm>
            <a:off x="1316449" y="4091375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3546091" y="409137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6232165" y="409137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8468599" y="4091375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10989731" y="409137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二、先将句子与对应答语连线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再选择与对话内容相符的图片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.What’s this?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a.It’s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cute. I like your dog.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.Do you have a pet?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b.It’s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an elephant.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have a dog.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c.Yes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I do. I have a cat.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CE3kRg75.eps" descr="id:2147489487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47435" y="1736267"/>
            <a:ext cx="7097131" cy="1801273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>
            <a:off x="3497274" y="4110184"/>
            <a:ext cx="2459389" cy="56631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>
            <a:spLocks noChangeAspect="1"/>
          </p:cNvSpPr>
          <p:nvPr/>
        </p:nvSpPr>
        <p:spPr>
          <a:xfrm>
            <a:off x="754746" y="375547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cxnSp>
        <p:nvCxnSpPr>
          <p:cNvPr id="17" name="直接连接符 16"/>
          <p:cNvCxnSpPr/>
          <p:nvPr/>
        </p:nvCxnSpPr>
        <p:spPr>
          <a:xfrm>
            <a:off x="4476988" y="4695891"/>
            <a:ext cx="1479675" cy="55325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>
            <a:spLocks noChangeAspect="1"/>
          </p:cNvSpPr>
          <p:nvPr/>
        </p:nvSpPr>
        <p:spPr>
          <a:xfrm>
            <a:off x="741683" y="432720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3609954" y="4172192"/>
            <a:ext cx="2346709" cy="113896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>
            <a:spLocks noChangeAspect="1"/>
          </p:cNvSpPr>
          <p:nvPr/>
        </p:nvSpPr>
        <p:spPr>
          <a:xfrm>
            <a:off x="741683" y="4881711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991466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三、阅读短文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判断正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My name is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Jack.I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have many toy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animals.I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have a toy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monkey.It’s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cute.I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have a toy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tiger.It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has a big body(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身体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).I have a toy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elephant.It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has big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ears.I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have a toy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lion.I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like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it.Look!I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also(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have a toy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rabbit.It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has red eyes.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.The toy monkey is cute.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.The toy elephant has small ears.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like the toy lion.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.The tiger has red eyes.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54746" y="3211778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80872" y="3766280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54746" y="4319097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80872" y="4885429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283</TotalTime>
  <Words>136</Words>
  <Application>Microsoft Office PowerPoint</Application>
  <PresentationFormat>宽屏</PresentationFormat>
  <Paragraphs>40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Microsoft</cp:lastModifiedBy>
  <cp:revision>111</cp:revision>
  <dcterms:created xsi:type="dcterms:W3CDTF">2023-06-16T14:45:50Z</dcterms:created>
  <dcterms:modified xsi:type="dcterms:W3CDTF">2025-08-07T02:30:15Z</dcterms:modified>
</cp:coreProperties>
</file>