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1"/>
  </p:notesMasterIdLst>
  <p:sldIdLst>
    <p:sldId id="993" r:id="rId4"/>
    <p:sldId id="994" r:id="rId5"/>
    <p:sldId id="977" r:id="rId6"/>
    <p:sldId id="978" r:id="rId7"/>
    <p:sldId id="996" r:id="rId8"/>
    <p:sldId id="979" r:id="rId9"/>
    <p:sldId id="975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84" y="1038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1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Making 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friends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talk &amp; Role-play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989521"/>
            <a:ext cx="53014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一、将人物和对应的名字连线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CE3kRg01.eps" descr="id:2147488082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818554"/>
            <a:ext cx="11430000" cy="2797989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1732699" y="3204296"/>
            <a:ext cx="3568171" cy="11159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2067339" y="3204296"/>
            <a:ext cx="1831026" cy="11159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309197" y="3204296"/>
            <a:ext cx="3568171" cy="11159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4233005" y="3204296"/>
            <a:ext cx="4422890" cy="11159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8560904" y="3217548"/>
            <a:ext cx="2388557" cy="11159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4749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二、选择与句子内容相符的图片。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.Nice to meet you.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CE3kRg02.eps" descr="id:2147488096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7435" y="2379125"/>
            <a:ext cx="7097131" cy="2769389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754746" y="155871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454162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.Hello! I’m Chen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Jie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CE3kRg150.eps" descr="id:2147488103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7435" y="2083276"/>
            <a:ext cx="7097131" cy="1740632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741494" y="122745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1207366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三、看图片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根据情境选择合适的句子补全对话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1975290"/>
            <a:ext cx="11430000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A.Hi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B.Nice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to meet you too.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C.I’m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Jack.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CE3kRg04.eps" descr="id:2147488117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901557"/>
            <a:ext cx="11430000" cy="1953125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2782329" y="290155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472014" y="290952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776535" y="383523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270</TotalTime>
  <Words>68</Words>
  <Application>Microsoft Office PowerPoint</Application>
  <PresentationFormat>宽屏</PresentationFormat>
  <Paragraphs>23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108</cp:revision>
  <dcterms:created xsi:type="dcterms:W3CDTF">2023-06-16T14:45:50Z</dcterms:created>
  <dcterms:modified xsi:type="dcterms:W3CDTF">2025-08-06T03:15:07Z</dcterms:modified>
</cp:coreProperties>
</file>