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6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Useful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numbers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Choose and role-play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一、根据图片提示算出小朋友的年龄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并圈出相应的单词。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000000"/>
                </a:solidFill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</a:rPr>
              <a:t>.</a:t>
            </a:r>
            <a:r>
              <a:rPr lang="en-US" altLang="zh-CN" b="1" dirty="0" smtClean="0">
                <a:solidFill>
                  <a:srgbClr val="000000"/>
                </a:solidFill>
              </a:rPr>
              <a:t> 							2</a:t>
            </a:r>
            <a:r>
              <a:rPr lang="en-US" altLang="zh-CN" dirty="0">
                <a:solidFill>
                  <a:srgbClr val="000000"/>
                </a:solidFill>
              </a:rPr>
              <a:t>.</a:t>
            </a:r>
            <a:br>
              <a:rPr lang="en-US" altLang="zh-CN" dirty="0">
                <a:solidFill>
                  <a:srgbClr val="000000"/>
                </a:solidFill>
              </a:rPr>
            </a:br>
            <a:endParaRPr lang="en-US" altLang="zh-CN" dirty="0" smtClean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endParaRPr lang="en-US" altLang="zh-CN" dirty="0" smtClean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000000"/>
                </a:solidFill>
              </a:rPr>
              <a:t>—</a:t>
            </a:r>
            <a:r>
              <a:rPr lang="en-US" altLang="zh-CN" dirty="0">
                <a:solidFill>
                  <a:srgbClr val="000000"/>
                </a:solidFill>
              </a:rPr>
              <a:t>How old is Tom</a:t>
            </a:r>
            <a:r>
              <a:rPr lang="en-US" altLang="zh-CN" dirty="0" smtClean="0">
                <a:solidFill>
                  <a:srgbClr val="000000"/>
                </a:solidFill>
              </a:rPr>
              <a:t>?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</a:rPr>
              <a:t>				—</a:t>
            </a:r>
            <a:r>
              <a:rPr lang="en-US" altLang="zh-CN" dirty="0">
                <a:solidFill>
                  <a:srgbClr val="000000"/>
                </a:solidFill>
              </a:rPr>
              <a:t>How old is Lucy?</a:t>
            </a:r>
            <a:br>
              <a:rPr lang="en-US" altLang="zh-CN" dirty="0">
                <a:solidFill>
                  <a:srgbClr val="000000"/>
                </a:solidFill>
              </a:rPr>
            </a:br>
            <a:r>
              <a:rPr lang="en-US" altLang="zh-CN" dirty="0">
                <a:solidFill>
                  <a:srgbClr val="000000"/>
                </a:solidFill>
              </a:rPr>
              <a:t>—He’s (two, three) years old</a:t>
            </a:r>
            <a:r>
              <a:rPr lang="en-US" altLang="zh-CN" dirty="0" smtClean="0">
                <a:solidFill>
                  <a:srgbClr val="000000"/>
                </a:solidFill>
              </a:rPr>
              <a:t>.</a:t>
            </a: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</a:rPr>
              <a:t>			—</a:t>
            </a:r>
            <a:r>
              <a:rPr lang="en-US" altLang="zh-CN" dirty="0">
                <a:solidFill>
                  <a:srgbClr val="000000"/>
                </a:solidFill>
              </a:rPr>
              <a:t>She’s (one, five) years old</a:t>
            </a:r>
            <a:r>
              <a:rPr lang="en-US" altLang="zh-CN" dirty="0" smtClean="0">
                <a:solidFill>
                  <a:srgbClr val="000000"/>
                </a:solidFill>
              </a:rPr>
              <a:t>.</a:t>
            </a:r>
          </a:p>
        </p:txBody>
      </p:sp>
      <p:pic>
        <p:nvPicPr>
          <p:cNvPr id="18" name="eE3KRG34.eps" descr="id:214749069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53" y="1936995"/>
            <a:ext cx="1958994" cy="2112877"/>
          </a:xfrm>
          <a:prstGeom prst="rect">
            <a:avLst/>
          </a:prstGeom>
        </p:spPr>
      </p:pic>
      <p:pic>
        <p:nvPicPr>
          <p:cNvPr id="19" name="eE3KRG35.eps" descr="id:214749070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0055" y="1936995"/>
            <a:ext cx="2247146" cy="2112877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2313349" y="4973454"/>
            <a:ext cx="873987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848947" y="4973454"/>
            <a:ext cx="656640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二、从方框中选择合适的选项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Jack: Bill, this is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sister, Amy.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Bill: Hi,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Amy!This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brother, Ben.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Amy: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Ben!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Ben: Hi, Amy!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old are you?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Amy: I’m five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old.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Ben: Me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966457" y="1818554"/>
            <a:ext cx="3242017" cy="28931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A.too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C.Hello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D.my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E.years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520264" y="175591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939658" y="2872582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266674" y="343214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179550" y="398069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363172" y="453779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0009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选择最佳答案。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I’m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Meimei.I’m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five years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old.I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a brother and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sister.I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apples.I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yellow.And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 have a yellow dog.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.Meimei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years old.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A.5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C.9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.Meimei has a yellow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eE3KRG55.eps" descr="id:214749072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673" y="4520991"/>
            <a:ext cx="7138110" cy="123711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741683" y="266037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4746" y="376501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104</Words>
  <Application>Microsoft Office PowerPoint</Application>
  <PresentationFormat>宽屏</PresentationFormat>
  <Paragraphs>33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112</cp:revision>
  <dcterms:created xsi:type="dcterms:W3CDTF">2023-06-16T14:45:50Z</dcterms:created>
  <dcterms:modified xsi:type="dcterms:W3CDTF">2025-08-07T03:23:14Z</dcterms:modified>
</cp:coreProperties>
</file>