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1"/>
  </p:notesMasterIdLst>
  <p:sldIdLst>
    <p:sldId id="993" r:id="rId4"/>
    <p:sldId id="977" r:id="rId5"/>
    <p:sldId id="995" r:id="rId6"/>
    <p:sldId id="997" r:id="rId7"/>
    <p:sldId id="998" r:id="rId8"/>
    <p:sldId id="99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Useful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numbers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73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一、我学会了这些单词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选一选下列数字对应的英语单词。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76.eps" descr="id:214749124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1822" y="1424566"/>
            <a:ext cx="7668006" cy="511131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0218" y="1818554"/>
            <a:ext cx="3349336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A.seven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B.nine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C.five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D.six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E.eight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F.four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G.one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H.Ten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I.three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J.two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438141" y="121158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43686" y="1211589"/>
            <a:ext cx="32412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955712" y="1211589"/>
            <a:ext cx="30489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479705" y="256255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202122" y="2562556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896401" y="256255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441177" y="394883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222904" y="394883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906848" y="395923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371830" y="546976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6837"/>
            <a:ext cx="60195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选出下列单词的中文意思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086875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切块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旧的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表示整点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点钟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4976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(1)old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(2)year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(3)o’clock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(4)cut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715723" y="284976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261495" y="284976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74859" y="284976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675160" y="284976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228"/>
            <a:ext cx="38651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句型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884073"/>
            <a:ext cx="3318164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A.Happy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birthday!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old are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apples?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25617" y="119614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询问年龄的句型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eE3KRG77.eps" descr="id:214749125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17" y="743094"/>
            <a:ext cx="7097131" cy="152065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625617" y="2336888"/>
            <a:ext cx="38747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询问数量多少的句型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eE3KRG78.eps" descr="id:214749126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617" y="2956987"/>
            <a:ext cx="6451937" cy="1888065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81000" y="4319791"/>
            <a:ext cx="45929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祝福他人生日快乐的句型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eE3KRG79.eps" descr="id:2147491267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080" y="5024529"/>
            <a:ext cx="8089841" cy="1646213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5446059" y="92040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573398" y="340094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232796" y="563130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三、我学会了这些语法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一般现在时的特殊疑问句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—How old are you?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—I’m five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—How many apples?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—Two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66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.how old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意为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在特殊疑问句中用来提问年龄。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:—How old are you?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你多大了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—I’m ten years old.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我十岁了。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.how many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意为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在特殊疑问句中用来提问可数名词的数量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后跟可数名词复数。答语通常为具体数字。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:—How many bananas?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多少个香蕉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—Four.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四个。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87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221</Words>
  <Application>Microsoft Office PowerPoint</Application>
  <PresentationFormat>宽屏</PresentationFormat>
  <Paragraphs>51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2025-08-07T12:26:41Z</dcterms:modified>
</cp:coreProperties>
</file>